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57" r:id="rId3"/>
    <p:sldId id="292" r:id="rId4"/>
    <p:sldId id="303" r:id="rId5"/>
    <p:sldId id="304" r:id="rId6"/>
    <p:sldId id="305" r:id="rId7"/>
    <p:sldId id="302" r:id="rId8"/>
    <p:sldId id="293" r:id="rId9"/>
    <p:sldId id="306" r:id="rId10"/>
    <p:sldId id="307" r:id="rId11"/>
    <p:sldId id="298" r:id="rId12"/>
  </p:sldIdLst>
  <p:sldSz cx="9144000" cy="6858000" type="screen4x3"/>
  <p:notesSz cx="6858000" cy="9144000"/>
  <p:embeddedFontLst>
    <p:embeddedFont>
      <p:font typeface="ChunkFive Roman" panose="00000500000000000000" charset="0"/>
      <p:regular r:id="rId13"/>
    </p:embeddedFont>
    <p:embeddedFont>
      <p:font typeface="Twinkl" panose="02000000000000000000" pitchFamily="2" charset="0"/>
      <p:regular r:id="rId14"/>
      <p:bold r:id="rId15"/>
    </p:embeddedFont>
  </p:embeddedFontLst>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40">
          <p15:clr>
            <a:srgbClr val="A4A3A4"/>
          </p15:clr>
        </p15:guide>
        <p15:guide id="2" pos="50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404618-8D42-43CB-A104-BB7C1E2A7065}" v="7" dt="2024-05-29T21:22:09.1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176" autoAdjust="0"/>
    <p:restoredTop sz="94660"/>
  </p:normalViewPr>
  <p:slideViewPr>
    <p:cSldViewPr snapToGrid="0">
      <p:cViewPr varScale="1">
        <p:scale>
          <a:sx n="72" d="100"/>
          <a:sy n="72" d="100"/>
        </p:scale>
        <p:origin x="1056" y="54"/>
      </p:cViewPr>
      <p:guideLst>
        <p:guide orient="horz" pos="2840"/>
        <p:guide pos="50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id, A" userId="8b287919-c445-4343-bef1-ff7dc6f2b4d2" providerId="ADAL" clId="{21404618-8D42-43CB-A104-BB7C1E2A7065}"/>
    <pc:docChg chg="delSld modSld">
      <pc:chgData name="Reid, A" userId="8b287919-c445-4343-bef1-ff7dc6f2b4d2" providerId="ADAL" clId="{21404618-8D42-43CB-A104-BB7C1E2A7065}" dt="2024-05-29T21:25:50.029" v="185" actId="20577"/>
      <pc:docMkLst>
        <pc:docMk/>
      </pc:docMkLst>
      <pc:sldChg chg="delSp">
        <pc:chgData name="Reid, A" userId="8b287919-c445-4343-bef1-ff7dc6f2b4d2" providerId="ADAL" clId="{21404618-8D42-43CB-A104-BB7C1E2A7065}" dt="2024-05-29T21:21:20.065" v="1" actId="21"/>
        <pc:sldMkLst>
          <pc:docMk/>
          <pc:sldMk cId="0" sldId="256"/>
        </pc:sldMkLst>
        <pc:spChg chg="del">
          <ac:chgData name="Reid, A" userId="8b287919-c445-4343-bef1-ff7dc6f2b4d2" providerId="ADAL" clId="{21404618-8D42-43CB-A104-BB7C1E2A7065}" dt="2024-05-29T21:21:16.143" v="0" actId="21"/>
          <ac:spMkLst>
            <pc:docMk/>
            <pc:sldMk cId="0" sldId="256"/>
            <ac:spMk id="2" creationId="{A2C173F2-4BD0-334D-AAC5-55BC93C2EA26}"/>
          </ac:spMkLst>
        </pc:spChg>
        <pc:picChg chg="del">
          <ac:chgData name="Reid, A" userId="8b287919-c445-4343-bef1-ff7dc6f2b4d2" providerId="ADAL" clId="{21404618-8D42-43CB-A104-BB7C1E2A7065}" dt="2024-05-29T21:21:20.065" v="1" actId="21"/>
          <ac:picMkLst>
            <pc:docMk/>
            <pc:sldMk cId="0" sldId="256"/>
            <ac:picMk id="2050" creationId="{2CAE5BDB-496C-4E4B-9008-9C792871E456}"/>
          </ac:picMkLst>
        </pc:picChg>
      </pc:sldChg>
      <pc:sldChg chg="delSp modSp">
        <pc:chgData name="Reid, A" userId="8b287919-c445-4343-bef1-ff7dc6f2b4d2" providerId="ADAL" clId="{21404618-8D42-43CB-A104-BB7C1E2A7065}" dt="2024-05-29T21:25:50.029" v="185" actId="20577"/>
        <pc:sldMkLst>
          <pc:docMk/>
          <pc:sldMk cId="0" sldId="257"/>
        </pc:sldMkLst>
        <pc:spChg chg="mod">
          <ac:chgData name="Reid, A" userId="8b287919-c445-4343-bef1-ff7dc6f2b4d2" providerId="ADAL" clId="{21404618-8D42-43CB-A104-BB7C1E2A7065}" dt="2024-05-29T21:25:50.029" v="185" actId="20577"/>
          <ac:spMkLst>
            <pc:docMk/>
            <pc:sldMk cId="0" sldId="257"/>
            <ac:spMk id="3077" creationId="{0C232006-B8C1-E14A-883B-576F94C53165}"/>
          </ac:spMkLst>
        </pc:spChg>
        <pc:picChg chg="del">
          <ac:chgData name="Reid, A" userId="8b287919-c445-4343-bef1-ff7dc6f2b4d2" providerId="ADAL" clId="{21404618-8D42-43CB-A104-BB7C1E2A7065}" dt="2024-05-29T21:21:38.488" v="2" actId="21"/>
          <ac:picMkLst>
            <pc:docMk/>
            <pc:sldMk cId="0" sldId="257"/>
            <ac:picMk id="3076" creationId="{FBAF0949-BAF1-B340-BB0E-FCB9E38CA118}"/>
          </ac:picMkLst>
        </pc:picChg>
      </pc:sldChg>
      <pc:sldChg chg="delSp">
        <pc:chgData name="Reid, A" userId="8b287919-c445-4343-bef1-ff7dc6f2b4d2" providerId="ADAL" clId="{21404618-8D42-43CB-A104-BB7C1E2A7065}" dt="2024-05-29T21:21:45.569" v="3" actId="21"/>
        <pc:sldMkLst>
          <pc:docMk/>
          <pc:sldMk cId="0" sldId="292"/>
        </pc:sldMkLst>
        <pc:picChg chg="del">
          <ac:chgData name="Reid, A" userId="8b287919-c445-4343-bef1-ff7dc6f2b4d2" providerId="ADAL" clId="{21404618-8D42-43CB-A104-BB7C1E2A7065}" dt="2024-05-29T21:21:45.569" v="3" actId="21"/>
          <ac:picMkLst>
            <pc:docMk/>
            <pc:sldMk cId="0" sldId="292"/>
            <ac:picMk id="6147" creationId="{F06405A5-EA9D-CE42-B1BB-1787F49D10C4}"/>
          </ac:picMkLst>
        </pc:picChg>
      </pc:sldChg>
      <pc:sldChg chg="delSp">
        <pc:chgData name="Reid, A" userId="8b287919-c445-4343-bef1-ff7dc6f2b4d2" providerId="ADAL" clId="{21404618-8D42-43CB-A104-BB7C1E2A7065}" dt="2024-05-29T21:22:48.743" v="9" actId="21"/>
        <pc:sldMkLst>
          <pc:docMk/>
          <pc:sldMk cId="0" sldId="298"/>
        </pc:sldMkLst>
        <pc:picChg chg="del">
          <ac:chgData name="Reid, A" userId="8b287919-c445-4343-bef1-ff7dc6f2b4d2" providerId="ADAL" clId="{21404618-8D42-43CB-A104-BB7C1E2A7065}" dt="2024-05-29T21:22:48.743" v="9" actId="21"/>
          <ac:picMkLst>
            <pc:docMk/>
            <pc:sldMk cId="0" sldId="298"/>
            <ac:picMk id="15363" creationId="{78D0687D-3742-EB49-852A-246255147204}"/>
          </ac:picMkLst>
        </pc:picChg>
      </pc:sldChg>
      <pc:sldChg chg="delSp del">
        <pc:chgData name="Reid, A" userId="8b287919-c445-4343-bef1-ff7dc6f2b4d2" providerId="ADAL" clId="{21404618-8D42-43CB-A104-BB7C1E2A7065}" dt="2024-05-29T21:23:15.535" v="11" actId="2696"/>
        <pc:sldMkLst>
          <pc:docMk/>
          <pc:sldMk cId="0" sldId="301"/>
        </pc:sldMkLst>
        <pc:picChg chg="del">
          <ac:chgData name="Reid, A" userId="8b287919-c445-4343-bef1-ff7dc6f2b4d2" providerId="ADAL" clId="{21404618-8D42-43CB-A104-BB7C1E2A7065}" dt="2024-05-29T21:22:56.278" v="10" actId="21"/>
          <ac:picMkLst>
            <pc:docMk/>
            <pc:sldMk cId="0" sldId="301"/>
            <ac:picMk id="16387" creationId="{F7443709-B121-E249-8FAD-CDAA0B4C3FDC}"/>
          </ac:picMkLst>
        </pc:picChg>
      </pc:sldChg>
      <pc:sldChg chg="delSp">
        <pc:chgData name="Reid, A" userId="8b287919-c445-4343-bef1-ff7dc6f2b4d2" providerId="ADAL" clId="{21404618-8D42-43CB-A104-BB7C1E2A7065}" dt="2024-05-29T21:22:18.323" v="7" actId="21"/>
        <pc:sldMkLst>
          <pc:docMk/>
          <pc:sldMk cId="0" sldId="302"/>
        </pc:sldMkLst>
        <pc:picChg chg="del">
          <ac:chgData name="Reid, A" userId="8b287919-c445-4343-bef1-ff7dc6f2b4d2" providerId="ADAL" clId="{21404618-8D42-43CB-A104-BB7C1E2A7065}" dt="2024-05-29T21:22:18.323" v="7" actId="21"/>
          <ac:picMkLst>
            <pc:docMk/>
            <pc:sldMk cId="0" sldId="302"/>
            <ac:picMk id="10243" creationId="{E937969C-A0ED-BF4E-B796-79F4AD95D3A6}"/>
          </ac:picMkLst>
        </pc:picChg>
      </pc:sldChg>
      <pc:sldChg chg="delSp">
        <pc:chgData name="Reid, A" userId="8b287919-c445-4343-bef1-ff7dc6f2b4d2" providerId="ADAL" clId="{21404618-8D42-43CB-A104-BB7C1E2A7065}" dt="2024-05-29T21:21:53.717" v="4" actId="21"/>
        <pc:sldMkLst>
          <pc:docMk/>
          <pc:sldMk cId="0" sldId="303"/>
        </pc:sldMkLst>
        <pc:picChg chg="del">
          <ac:chgData name="Reid, A" userId="8b287919-c445-4343-bef1-ff7dc6f2b4d2" providerId="ADAL" clId="{21404618-8D42-43CB-A104-BB7C1E2A7065}" dt="2024-05-29T21:21:53.717" v="4" actId="21"/>
          <ac:picMkLst>
            <pc:docMk/>
            <pc:sldMk cId="0" sldId="303"/>
            <ac:picMk id="7171" creationId="{FD092980-BE05-9B4F-ACA2-C23BB58A5617}"/>
          </ac:picMkLst>
        </pc:picChg>
      </pc:sldChg>
      <pc:sldChg chg="delSp">
        <pc:chgData name="Reid, A" userId="8b287919-c445-4343-bef1-ff7dc6f2b4d2" providerId="ADAL" clId="{21404618-8D42-43CB-A104-BB7C1E2A7065}" dt="2024-05-29T21:22:00.953" v="5" actId="21"/>
        <pc:sldMkLst>
          <pc:docMk/>
          <pc:sldMk cId="0" sldId="304"/>
        </pc:sldMkLst>
        <pc:picChg chg="del">
          <ac:chgData name="Reid, A" userId="8b287919-c445-4343-bef1-ff7dc6f2b4d2" providerId="ADAL" clId="{21404618-8D42-43CB-A104-BB7C1E2A7065}" dt="2024-05-29T21:22:00.953" v="5" actId="21"/>
          <ac:picMkLst>
            <pc:docMk/>
            <pc:sldMk cId="0" sldId="304"/>
            <ac:picMk id="8195" creationId="{4825286D-9C63-E146-8DE9-AA3A05C949C4}"/>
          </ac:picMkLst>
        </pc:picChg>
      </pc:sldChg>
      <pc:sldChg chg="delSp">
        <pc:chgData name="Reid, A" userId="8b287919-c445-4343-bef1-ff7dc6f2b4d2" providerId="ADAL" clId="{21404618-8D42-43CB-A104-BB7C1E2A7065}" dt="2024-05-29T21:22:09.133" v="6" actId="21"/>
        <pc:sldMkLst>
          <pc:docMk/>
          <pc:sldMk cId="0" sldId="305"/>
        </pc:sldMkLst>
        <pc:picChg chg="del">
          <ac:chgData name="Reid, A" userId="8b287919-c445-4343-bef1-ff7dc6f2b4d2" providerId="ADAL" clId="{21404618-8D42-43CB-A104-BB7C1E2A7065}" dt="2024-05-29T21:22:09.133" v="6" actId="21"/>
          <ac:picMkLst>
            <pc:docMk/>
            <pc:sldMk cId="0" sldId="305"/>
            <ac:picMk id="9219" creationId="{FBA0B238-85AA-9147-A69E-9AACB08BC6F3}"/>
          </ac:picMkLst>
        </pc:picChg>
      </pc:sldChg>
      <pc:sldChg chg="delSp">
        <pc:chgData name="Reid, A" userId="8b287919-c445-4343-bef1-ff7dc6f2b4d2" providerId="ADAL" clId="{21404618-8D42-43CB-A104-BB7C1E2A7065}" dt="2024-05-29T21:22:36.332" v="8" actId="21"/>
        <pc:sldMkLst>
          <pc:docMk/>
          <pc:sldMk cId="0" sldId="306"/>
        </pc:sldMkLst>
        <pc:picChg chg="del">
          <ac:chgData name="Reid, A" userId="8b287919-c445-4343-bef1-ff7dc6f2b4d2" providerId="ADAL" clId="{21404618-8D42-43CB-A104-BB7C1E2A7065}" dt="2024-05-29T21:22:36.332" v="8" actId="21"/>
          <ac:picMkLst>
            <pc:docMk/>
            <pc:sldMk cId="0" sldId="306"/>
            <ac:picMk id="12294" creationId="{74F03D36-C647-9740-9952-724FA57E1FEB}"/>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C39A66B2-A1C5-B94C-A8AD-07BB8FA15A0A}"/>
              </a:ext>
            </a:extLst>
          </p:cNvPr>
          <p:cNvSpPr>
            <a:spLocks noGrp="1"/>
          </p:cNvSpPr>
          <p:nvPr>
            <p:ph type="dt" sz="half" idx="10"/>
          </p:nvPr>
        </p:nvSpPr>
        <p:spPr/>
        <p:txBody>
          <a:bodyPr/>
          <a:lstStyle>
            <a:lvl1pPr>
              <a:defRPr/>
            </a:lvl1pPr>
          </a:lstStyle>
          <a:p>
            <a:pPr>
              <a:defRPr/>
            </a:pPr>
            <a:fld id="{C7EBFA0B-9FF7-0B47-8D3C-FB5679D9DB74}" type="datetimeFigureOut">
              <a:rPr lang="en-GB"/>
              <a:pPr>
                <a:defRPr/>
              </a:pPr>
              <a:t>29/05/2024</a:t>
            </a:fld>
            <a:endParaRPr lang="en-GB"/>
          </a:p>
        </p:txBody>
      </p:sp>
      <p:sp>
        <p:nvSpPr>
          <p:cNvPr id="5" name="Footer Placeholder 4">
            <a:extLst>
              <a:ext uri="{FF2B5EF4-FFF2-40B4-BE49-F238E27FC236}">
                <a16:creationId xmlns:a16="http://schemas.microsoft.com/office/drawing/2014/main" id="{182EE80F-64A6-0149-B906-0CB3D36CBB3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19D03F4E-4476-1546-804B-5C1378FDD44D}"/>
              </a:ext>
            </a:extLst>
          </p:cNvPr>
          <p:cNvSpPr>
            <a:spLocks noGrp="1"/>
          </p:cNvSpPr>
          <p:nvPr>
            <p:ph type="sldNum" sz="quarter" idx="12"/>
          </p:nvPr>
        </p:nvSpPr>
        <p:spPr/>
        <p:txBody>
          <a:bodyPr/>
          <a:lstStyle>
            <a:lvl1pPr>
              <a:defRPr/>
            </a:lvl1pPr>
          </a:lstStyle>
          <a:p>
            <a:fld id="{311A5603-AC58-D24B-81A9-0A48D97C0D08}" type="slidenum">
              <a:rPr lang="en-GB" altLang="en-US"/>
              <a:pPr/>
              <a:t>‹#›</a:t>
            </a:fld>
            <a:endParaRPr lang="en-GB" altLang="en-US"/>
          </a:p>
        </p:txBody>
      </p:sp>
    </p:spTree>
    <p:extLst>
      <p:ext uri="{BB962C8B-B14F-4D97-AF65-F5344CB8AC3E}">
        <p14:creationId xmlns:p14="http://schemas.microsoft.com/office/powerpoint/2010/main" val="2595351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7EFF723-348A-E843-B5AF-E7DAF226B03F}"/>
              </a:ext>
            </a:extLst>
          </p:cNvPr>
          <p:cNvSpPr>
            <a:spLocks noGrp="1"/>
          </p:cNvSpPr>
          <p:nvPr>
            <p:ph type="dt" sz="half" idx="10"/>
          </p:nvPr>
        </p:nvSpPr>
        <p:spPr/>
        <p:txBody>
          <a:bodyPr/>
          <a:lstStyle>
            <a:lvl1pPr>
              <a:defRPr/>
            </a:lvl1pPr>
          </a:lstStyle>
          <a:p>
            <a:pPr>
              <a:defRPr/>
            </a:pPr>
            <a:fld id="{2A118C89-ED4C-BA43-A3D6-532BF5AADC19}" type="datetimeFigureOut">
              <a:rPr lang="en-GB"/>
              <a:pPr>
                <a:defRPr/>
              </a:pPr>
              <a:t>29/05/2024</a:t>
            </a:fld>
            <a:endParaRPr lang="en-GB"/>
          </a:p>
        </p:txBody>
      </p:sp>
      <p:sp>
        <p:nvSpPr>
          <p:cNvPr id="5" name="Footer Placeholder 4">
            <a:extLst>
              <a:ext uri="{FF2B5EF4-FFF2-40B4-BE49-F238E27FC236}">
                <a16:creationId xmlns:a16="http://schemas.microsoft.com/office/drawing/2014/main" id="{91B670AE-B25B-8C4F-AFA4-2A04C217600D}"/>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EBF7A76-3B60-6348-87E6-C7BA69BECCB1}"/>
              </a:ext>
            </a:extLst>
          </p:cNvPr>
          <p:cNvSpPr>
            <a:spLocks noGrp="1"/>
          </p:cNvSpPr>
          <p:nvPr>
            <p:ph type="sldNum" sz="quarter" idx="12"/>
          </p:nvPr>
        </p:nvSpPr>
        <p:spPr/>
        <p:txBody>
          <a:bodyPr/>
          <a:lstStyle>
            <a:lvl1pPr>
              <a:defRPr/>
            </a:lvl1pPr>
          </a:lstStyle>
          <a:p>
            <a:fld id="{A6DDA2EA-ABF0-7845-A0B8-53814CC3BF6D}" type="slidenum">
              <a:rPr lang="en-GB" altLang="en-US"/>
              <a:pPr/>
              <a:t>‹#›</a:t>
            </a:fld>
            <a:endParaRPr lang="en-GB" altLang="en-US"/>
          </a:p>
        </p:txBody>
      </p:sp>
    </p:spTree>
    <p:extLst>
      <p:ext uri="{BB962C8B-B14F-4D97-AF65-F5344CB8AC3E}">
        <p14:creationId xmlns:p14="http://schemas.microsoft.com/office/powerpoint/2010/main" val="79796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83BC44-64D5-9A46-89FB-AA25DFA225CA}"/>
              </a:ext>
            </a:extLst>
          </p:cNvPr>
          <p:cNvSpPr>
            <a:spLocks noGrp="1"/>
          </p:cNvSpPr>
          <p:nvPr>
            <p:ph type="dt" sz="half" idx="10"/>
          </p:nvPr>
        </p:nvSpPr>
        <p:spPr/>
        <p:txBody>
          <a:bodyPr/>
          <a:lstStyle>
            <a:lvl1pPr>
              <a:defRPr/>
            </a:lvl1pPr>
          </a:lstStyle>
          <a:p>
            <a:pPr>
              <a:defRPr/>
            </a:pPr>
            <a:fld id="{B26881EF-D322-2E4D-AAEE-6F9CA65899E3}" type="datetimeFigureOut">
              <a:rPr lang="en-GB"/>
              <a:pPr>
                <a:defRPr/>
              </a:pPr>
              <a:t>29/05/2024</a:t>
            </a:fld>
            <a:endParaRPr lang="en-GB"/>
          </a:p>
        </p:txBody>
      </p:sp>
      <p:sp>
        <p:nvSpPr>
          <p:cNvPr id="5" name="Footer Placeholder 4">
            <a:extLst>
              <a:ext uri="{FF2B5EF4-FFF2-40B4-BE49-F238E27FC236}">
                <a16:creationId xmlns:a16="http://schemas.microsoft.com/office/drawing/2014/main" id="{27254B64-F352-3F46-B0CC-E25DDDAD50F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F6A45EE-D232-4741-AC43-7D8A5E78208B}"/>
              </a:ext>
            </a:extLst>
          </p:cNvPr>
          <p:cNvSpPr>
            <a:spLocks noGrp="1"/>
          </p:cNvSpPr>
          <p:nvPr>
            <p:ph type="sldNum" sz="quarter" idx="12"/>
          </p:nvPr>
        </p:nvSpPr>
        <p:spPr/>
        <p:txBody>
          <a:bodyPr/>
          <a:lstStyle>
            <a:lvl1pPr>
              <a:defRPr/>
            </a:lvl1pPr>
          </a:lstStyle>
          <a:p>
            <a:fld id="{852EB27C-4BE9-7644-85E1-187231BD6058}" type="slidenum">
              <a:rPr lang="en-GB" altLang="en-US"/>
              <a:pPr/>
              <a:t>‹#›</a:t>
            </a:fld>
            <a:endParaRPr lang="en-GB" altLang="en-US"/>
          </a:p>
        </p:txBody>
      </p:sp>
    </p:spTree>
    <p:extLst>
      <p:ext uri="{BB962C8B-B14F-4D97-AF65-F5344CB8AC3E}">
        <p14:creationId xmlns:p14="http://schemas.microsoft.com/office/powerpoint/2010/main" val="3193775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540B0F46-3CC7-1341-8117-AD6F3C58BA80}"/>
              </a:ext>
            </a:extLst>
          </p:cNvPr>
          <p:cNvSpPr>
            <a:spLocks noGrp="1"/>
          </p:cNvSpPr>
          <p:nvPr>
            <p:ph type="dt" sz="half" idx="10"/>
          </p:nvPr>
        </p:nvSpPr>
        <p:spPr/>
        <p:txBody>
          <a:bodyPr/>
          <a:lstStyle>
            <a:lvl1pPr>
              <a:defRPr/>
            </a:lvl1pPr>
          </a:lstStyle>
          <a:p>
            <a:pPr>
              <a:defRPr/>
            </a:pPr>
            <a:fld id="{F8AD0DD1-2859-764E-A40C-FB2B833D6FDA}" type="datetimeFigureOut">
              <a:rPr lang="en-GB"/>
              <a:pPr>
                <a:defRPr/>
              </a:pPr>
              <a:t>29/05/2024</a:t>
            </a:fld>
            <a:endParaRPr lang="en-GB"/>
          </a:p>
        </p:txBody>
      </p:sp>
      <p:sp>
        <p:nvSpPr>
          <p:cNvPr id="6" name="Footer Placeholder 4">
            <a:extLst>
              <a:ext uri="{FF2B5EF4-FFF2-40B4-BE49-F238E27FC236}">
                <a16:creationId xmlns:a16="http://schemas.microsoft.com/office/drawing/2014/main" id="{4B42AE1A-4F58-D14E-A4D6-0BC3114D9CF8}"/>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226C6816-5FD7-BC46-9112-42C947746548}"/>
              </a:ext>
            </a:extLst>
          </p:cNvPr>
          <p:cNvSpPr>
            <a:spLocks noGrp="1"/>
          </p:cNvSpPr>
          <p:nvPr>
            <p:ph type="sldNum" sz="quarter" idx="12"/>
          </p:nvPr>
        </p:nvSpPr>
        <p:spPr/>
        <p:txBody>
          <a:bodyPr/>
          <a:lstStyle>
            <a:lvl1pPr>
              <a:defRPr/>
            </a:lvl1pPr>
          </a:lstStyle>
          <a:p>
            <a:fld id="{A5F04DAB-5A17-4A49-9690-09AF43FDDC7D}" type="slidenum">
              <a:rPr lang="en-GB" altLang="en-US"/>
              <a:pPr/>
              <a:t>‹#›</a:t>
            </a:fld>
            <a:endParaRPr lang="en-GB" altLang="en-US"/>
          </a:p>
        </p:txBody>
      </p:sp>
    </p:spTree>
    <p:extLst>
      <p:ext uri="{BB962C8B-B14F-4D97-AF65-F5344CB8AC3E}">
        <p14:creationId xmlns:p14="http://schemas.microsoft.com/office/powerpoint/2010/main" val="397522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867F2793-0129-9A40-81C7-9F102EF07C70}"/>
              </a:ext>
            </a:extLst>
          </p:cNvPr>
          <p:cNvSpPr>
            <a:spLocks noGrp="1"/>
          </p:cNvSpPr>
          <p:nvPr>
            <p:ph type="dt" sz="half" idx="10"/>
          </p:nvPr>
        </p:nvSpPr>
        <p:spPr/>
        <p:txBody>
          <a:bodyPr/>
          <a:lstStyle>
            <a:lvl1pPr>
              <a:defRPr/>
            </a:lvl1pPr>
          </a:lstStyle>
          <a:p>
            <a:pPr>
              <a:defRPr/>
            </a:pPr>
            <a:fld id="{0832ACA0-54C2-DC43-AAA5-A7969E158E2D}" type="datetimeFigureOut">
              <a:rPr lang="en-GB"/>
              <a:pPr>
                <a:defRPr/>
              </a:pPr>
              <a:t>29/05/2024</a:t>
            </a:fld>
            <a:endParaRPr lang="en-GB"/>
          </a:p>
        </p:txBody>
      </p:sp>
      <p:sp>
        <p:nvSpPr>
          <p:cNvPr id="8" name="Footer Placeholder 4">
            <a:extLst>
              <a:ext uri="{FF2B5EF4-FFF2-40B4-BE49-F238E27FC236}">
                <a16:creationId xmlns:a16="http://schemas.microsoft.com/office/drawing/2014/main" id="{84672418-DDB9-2847-BF97-158D4EFF4F5D}"/>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AEE525CD-EAC4-754E-B3BE-C74C625D5123}"/>
              </a:ext>
            </a:extLst>
          </p:cNvPr>
          <p:cNvSpPr>
            <a:spLocks noGrp="1"/>
          </p:cNvSpPr>
          <p:nvPr>
            <p:ph type="sldNum" sz="quarter" idx="12"/>
          </p:nvPr>
        </p:nvSpPr>
        <p:spPr/>
        <p:txBody>
          <a:bodyPr/>
          <a:lstStyle>
            <a:lvl1pPr>
              <a:defRPr/>
            </a:lvl1pPr>
          </a:lstStyle>
          <a:p>
            <a:fld id="{69FCC370-176D-C34A-B8C4-ABD595091303}" type="slidenum">
              <a:rPr lang="en-GB" altLang="en-US"/>
              <a:pPr/>
              <a:t>‹#›</a:t>
            </a:fld>
            <a:endParaRPr lang="en-GB" altLang="en-US"/>
          </a:p>
        </p:txBody>
      </p:sp>
    </p:spTree>
    <p:extLst>
      <p:ext uri="{BB962C8B-B14F-4D97-AF65-F5344CB8AC3E}">
        <p14:creationId xmlns:p14="http://schemas.microsoft.com/office/powerpoint/2010/main" val="2588765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92AB5A9A-6D9E-184F-8205-4A4E2041D605}"/>
              </a:ext>
            </a:extLst>
          </p:cNvPr>
          <p:cNvSpPr>
            <a:spLocks noGrp="1"/>
          </p:cNvSpPr>
          <p:nvPr>
            <p:ph type="dt" sz="half" idx="10"/>
          </p:nvPr>
        </p:nvSpPr>
        <p:spPr/>
        <p:txBody>
          <a:bodyPr/>
          <a:lstStyle>
            <a:lvl1pPr>
              <a:defRPr/>
            </a:lvl1pPr>
          </a:lstStyle>
          <a:p>
            <a:pPr>
              <a:defRPr/>
            </a:pPr>
            <a:fld id="{1B4E9E7E-C862-3442-A2F2-1F2F2B435602}" type="datetimeFigureOut">
              <a:rPr lang="en-GB"/>
              <a:pPr>
                <a:defRPr/>
              </a:pPr>
              <a:t>29/05/2024</a:t>
            </a:fld>
            <a:endParaRPr lang="en-GB"/>
          </a:p>
        </p:txBody>
      </p:sp>
      <p:sp>
        <p:nvSpPr>
          <p:cNvPr id="4" name="Footer Placeholder 4">
            <a:extLst>
              <a:ext uri="{FF2B5EF4-FFF2-40B4-BE49-F238E27FC236}">
                <a16:creationId xmlns:a16="http://schemas.microsoft.com/office/drawing/2014/main" id="{7FA675ED-C208-5F4F-88C4-E2077A0A33A6}"/>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373A43A3-A6C7-A34A-B9D0-B79036EC12DA}"/>
              </a:ext>
            </a:extLst>
          </p:cNvPr>
          <p:cNvSpPr>
            <a:spLocks noGrp="1"/>
          </p:cNvSpPr>
          <p:nvPr>
            <p:ph type="sldNum" sz="quarter" idx="12"/>
          </p:nvPr>
        </p:nvSpPr>
        <p:spPr/>
        <p:txBody>
          <a:bodyPr/>
          <a:lstStyle>
            <a:lvl1pPr>
              <a:defRPr/>
            </a:lvl1pPr>
          </a:lstStyle>
          <a:p>
            <a:fld id="{9F11BE0C-F263-A34B-A35D-01C49DE0A613}" type="slidenum">
              <a:rPr lang="en-GB" altLang="en-US"/>
              <a:pPr/>
              <a:t>‹#›</a:t>
            </a:fld>
            <a:endParaRPr lang="en-GB" altLang="en-US"/>
          </a:p>
        </p:txBody>
      </p:sp>
    </p:spTree>
    <p:extLst>
      <p:ext uri="{BB962C8B-B14F-4D97-AF65-F5344CB8AC3E}">
        <p14:creationId xmlns:p14="http://schemas.microsoft.com/office/powerpoint/2010/main" val="3851066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606D257-1048-B848-AF56-2A1250880F5E}"/>
              </a:ext>
            </a:extLst>
          </p:cNvPr>
          <p:cNvSpPr>
            <a:spLocks noGrp="1"/>
          </p:cNvSpPr>
          <p:nvPr>
            <p:ph type="dt" sz="half" idx="10"/>
          </p:nvPr>
        </p:nvSpPr>
        <p:spPr/>
        <p:txBody>
          <a:bodyPr/>
          <a:lstStyle>
            <a:lvl1pPr>
              <a:defRPr/>
            </a:lvl1pPr>
          </a:lstStyle>
          <a:p>
            <a:pPr>
              <a:defRPr/>
            </a:pPr>
            <a:fld id="{08FE3124-F99E-0B44-BAEF-236E3CFAE5AE}" type="datetimeFigureOut">
              <a:rPr lang="en-GB"/>
              <a:pPr>
                <a:defRPr/>
              </a:pPr>
              <a:t>29/05/2024</a:t>
            </a:fld>
            <a:endParaRPr lang="en-GB"/>
          </a:p>
        </p:txBody>
      </p:sp>
      <p:sp>
        <p:nvSpPr>
          <p:cNvPr id="3" name="Footer Placeholder 4">
            <a:extLst>
              <a:ext uri="{FF2B5EF4-FFF2-40B4-BE49-F238E27FC236}">
                <a16:creationId xmlns:a16="http://schemas.microsoft.com/office/drawing/2014/main" id="{980AC822-5D08-384E-89C6-A1E4F110699C}"/>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0C0BE07F-74E7-8C44-B42B-AF8056253245}"/>
              </a:ext>
            </a:extLst>
          </p:cNvPr>
          <p:cNvSpPr>
            <a:spLocks noGrp="1"/>
          </p:cNvSpPr>
          <p:nvPr>
            <p:ph type="sldNum" sz="quarter" idx="12"/>
          </p:nvPr>
        </p:nvSpPr>
        <p:spPr/>
        <p:txBody>
          <a:bodyPr/>
          <a:lstStyle>
            <a:lvl1pPr>
              <a:defRPr/>
            </a:lvl1pPr>
          </a:lstStyle>
          <a:p>
            <a:fld id="{B6A1D266-F4BD-324A-A2F5-3E2428EB3B76}" type="slidenum">
              <a:rPr lang="en-GB" altLang="en-US"/>
              <a:pPr/>
              <a:t>‹#›</a:t>
            </a:fld>
            <a:endParaRPr lang="en-GB" altLang="en-US"/>
          </a:p>
        </p:txBody>
      </p:sp>
    </p:spTree>
    <p:extLst>
      <p:ext uri="{BB962C8B-B14F-4D97-AF65-F5344CB8AC3E}">
        <p14:creationId xmlns:p14="http://schemas.microsoft.com/office/powerpoint/2010/main" val="3863734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9E5D5FE3-A186-0443-9864-BFFEDF8EE8BE}"/>
              </a:ext>
            </a:extLst>
          </p:cNvPr>
          <p:cNvSpPr>
            <a:spLocks noGrp="1"/>
          </p:cNvSpPr>
          <p:nvPr>
            <p:ph type="dt" sz="half" idx="10"/>
          </p:nvPr>
        </p:nvSpPr>
        <p:spPr/>
        <p:txBody>
          <a:bodyPr/>
          <a:lstStyle>
            <a:lvl1pPr>
              <a:defRPr/>
            </a:lvl1pPr>
          </a:lstStyle>
          <a:p>
            <a:pPr>
              <a:defRPr/>
            </a:pPr>
            <a:fld id="{330C16A7-4CE5-944B-B100-99B7E9CDD0E7}" type="datetimeFigureOut">
              <a:rPr lang="en-GB"/>
              <a:pPr>
                <a:defRPr/>
              </a:pPr>
              <a:t>29/05/2024</a:t>
            </a:fld>
            <a:endParaRPr lang="en-GB"/>
          </a:p>
        </p:txBody>
      </p:sp>
      <p:sp>
        <p:nvSpPr>
          <p:cNvPr id="6" name="Footer Placeholder 4">
            <a:extLst>
              <a:ext uri="{FF2B5EF4-FFF2-40B4-BE49-F238E27FC236}">
                <a16:creationId xmlns:a16="http://schemas.microsoft.com/office/drawing/2014/main" id="{923367DC-7C54-C84A-BE3B-29341EA93823}"/>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08DFFE3B-EC31-814C-B3CD-908F42293831}"/>
              </a:ext>
            </a:extLst>
          </p:cNvPr>
          <p:cNvSpPr>
            <a:spLocks noGrp="1"/>
          </p:cNvSpPr>
          <p:nvPr>
            <p:ph type="sldNum" sz="quarter" idx="12"/>
          </p:nvPr>
        </p:nvSpPr>
        <p:spPr/>
        <p:txBody>
          <a:bodyPr/>
          <a:lstStyle>
            <a:lvl1pPr>
              <a:defRPr/>
            </a:lvl1pPr>
          </a:lstStyle>
          <a:p>
            <a:fld id="{C9E3A9C5-B720-A042-A702-47E419555A37}" type="slidenum">
              <a:rPr lang="en-GB" altLang="en-US"/>
              <a:pPr/>
              <a:t>‹#›</a:t>
            </a:fld>
            <a:endParaRPr lang="en-GB" altLang="en-US"/>
          </a:p>
        </p:txBody>
      </p:sp>
    </p:spTree>
    <p:extLst>
      <p:ext uri="{BB962C8B-B14F-4D97-AF65-F5344CB8AC3E}">
        <p14:creationId xmlns:p14="http://schemas.microsoft.com/office/powerpoint/2010/main" val="1146360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E7CD24E7-CE39-6149-9DFF-E3E429621C2C}"/>
              </a:ext>
            </a:extLst>
          </p:cNvPr>
          <p:cNvSpPr>
            <a:spLocks noGrp="1"/>
          </p:cNvSpPr>
          <p:nvPr>
            <p:ph type="dt" sz="half" idx="10"/>
          </p:nvPr>
        </p:nvSpPr>
        <p:spPr/>
        <p:txBody>
          <a:bodyPr/>
          <a:lstStyle>
            <a:lvl1pPr>
              <a:defRPr/>
            </a:lvl1pPr>
          </a:lstStyle>
          <a:p>
            <a:pPr>
              <a:defRPr/>
            </a:pPr>
            <a:fld id="{163CDD84-AF9F-0D46-A77A-737B4D736D5A}" type="datetimeFigureOut">
              <a:rPr lang="en-GB"/>
              <a:pPr>
                <a:defRPr/>
              </a:pPr>
              <a:t>29/05/2024</a:t>
            </a:fld>
            <a:endParaRPr lang="en-GB"/>
          </a:p>
        </p:txBody>
      </p:sp>
      <p:sp>
        <p:nvSpPr>
          <p:cNvPr id="6" name="Footer Placeholder 4">
            <a:extLst>
              <a:ext uri="{FF2B5EF4-FFF2-40B4-BE49-F238E27FC236}">
                <a16:creationId xmlns:a16="http://schemas.microsoft.com/office/drawing/2014/main" id="{C5FD5D8F-A22B-5440-ABDB-33D51FA80EE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0D262B65-6B23-374E-9850-5CCAABA3A217}"/>
              </a:ext>
            </a:extLst>
          </p:cNvPr>
          <p:cNvSpPr>
            <a:spLocks noGrp="1"/>
          </p:cNvSpPr>
          <p:nvPr>
            <p:ph type="sldNum" sz="quarter" idx="12"/>
          </p:nvPr>
        </p:nvSpPr>
        <p:spPr/>
        <p:txBody>
          <a:bodyPr/>
          <a:lstStyle>
            <a:lvl1pPr>
              <a:defRPr/>
            </a:lvl1pPr>
          </a:lstStyle>
          <a:p>
            <a:fld id="{95C99E70-78CD-7E4A-B0B4-E1B15EE6E9E5}" type="slidenum">
              <a:rPr lang="en-GB" altLang="en-US"/>
              <a:pPr/>
              <a:t>‹#›</a:t>
            </a:fld>
            <a:endParaRPr lang="en-GB" altLang="en-US"/>
          </a:p>
        </p:txBody>
      </p:sp>
    </p:spTree>
    <p:extLst>
      <p:ext uri="{BB962C8B-B14F-4D97-AF65-F5344CB8AC3E}">
        <p14:creationId xmlns:p14="http://schemas.microsoft.com/office/powerpoint/2010/main" val="3331199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B847B4-C68B-F842-9DDC-44F58ACA8E26}"/>
              </a:ext>
            </a:extLst>
          </p:cNvPr>
          <p:cNvSpPr>
            <a:spLocks noGrp="1"/>
          </p:cNvSpPr>
          <p:nvPr>
            <p:ph type="dt" sz="half" idx="10"/>
          </p:nvPr>
        </p:nvSpPr>
        <p:spPr/>
        <p:txBody>
          <a:bodyPr/>
          <a:lstStyle>
            <a:lvl1pPr>
              <a:defRPr/>
            </a:lvl1pPr>
          </a:lstStyle>
          <a:p>
            <a:pPr>
              <a:defRPr/>
            </a:pPr>
            <a:fld id="{0BB60503-9F3F-A048-837E-DB5BA5367601}" type="datetimeFigureOut">
              <a:rPr lang="en-GB"/>
              <a:pPr>
                <a:defRPr/>
              </a:pPr>
              <a:t>29/05/2024</a:t>
            </a:fld>
            <a:endParaRPr lang="en-GB"/>
          </a:p>
        </p:txBody>
      </p:sp>
      <p:sp>
        <p:nvSpPr>
          <p:cNvPr id="5" name="Footer Placeholder 4">
            <a:extLst>
              <a:ext uri="{FF2B5EF4-FFF2-40B4-BE49-F238E27FC236}">
                <a16:creationId xmlns:a16="http://schemas.microsoft.com/office/drawing/2014/main" id="{0EE76ABA-9E83-1D40-B906-50565509176D}"/>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413888C7-2F4A-C543-A263-EB2DFD8AD04A}"/>
              </a:ext>
            </a:extLst>
          </p:cNvPr>
          <p:cNvSpPr>
            <a:spLocks noGrp="1"/>
          </p:cNvSpPr>
          <p:nvPr>
            <p:ph type="sldNum" sz="quarter" idx="12"/>
          </p:nvPr>
        </p:nvSpPr>
        <p:spPr/>
        <p:txBody>
          <a:bodyPr/>
          <a:lstStyle>
            <a:lvl1pPr>
              <a:defRPr/>
            </a:lvl1pPr>
          </a:lstStyle>
          <a:p>
            <a:fld id="{329BA916-0188-3849-BAE0-E251413A8058}" type="slidenum">
              <a:rPr lang="en-GB" altLang="en-US"/>
              <a:pPr/>
              <a:t>‹#›</a:t>
            </a:fld>
            <a:endParaRPr lang="en-GB" altLang="en-US"/>
          </a:p>
        </p:txBody>
      </p:sp>
    </p:spTree>
    <p:extLst>
      <p:ext uri="{BB962C8B-B14F-4D97-AF65-F5344CB8AC3E}">
        <p14:creationId xmlns:p14="http://schemas.microsoft.com/office/powerpoint/2010/main" val="2993306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CC8A836-50A3-114D-B90F-77137F943721}"/>
              </a:ext>
            </a:extLst>
          </p:cNvPr>
          <p:cNvSpPr>
            <a:spLocks noGrp="1"/>
          </p:cNvSpPr>
          <p:nvPr>
            <p:ph type="dt" sz="half" idx="10"/>
          </p:nvPr>
        </p:nvSpPr>
        <p:spPr/>
        <p:txBody>
          <a:bodyPr/>
          <a:lstStyle>
            <a:lvl1pPr>
              <a:defRPr/>
            </a:lvl1pPr>
          </a:lstStyle>
          <a:p>
            <a:pPr>
              <a:defRPr/>
            </a:pPr>
            <a:fld id="{E3AEE6F8-B902-B649-B540-F8ACD5822FDD}" type="datetimeFigureOut">
              <a:rPr lang="en-GB"/>
              <a:pPr>
                <a:defRPr/>
              </a:pPr>
              <a:t>29/05/2024</a:t>
            </a:fld>
            <a:endParaRPr lang="en-GB"/>
          </a:p>
        </p:txBody>
      </p:sp>
      <p:sp>
        <p:nvSpPr>
          <p:cNvPr id="5" name="Footer Placeholder 4">
            <a:extLst>
              <a:ext uri="{FF2B5EF4-FFF2-40B4-BE49-F238E27FC236}">
                <a16:creationId xmlns:a16="http://schemas.microsoft.com/office/drawing/2014/main" id="{92AE142C-B0B8-AA44-A41C-683CBB65F1BB}"/>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ED7D108B-0690-0042-9C96-5338AF76CEC0}"/>
              </a:ext>
            </a:extLst>
          </p:cNvPr>
          <p:cNvSpPr>
            <a:spLocks noGrp="1"/>
          </p:cNvSpPr>
          <p:nvPr>
            <p:ph type="sldNum" sz="quarter" idx="12"/>
          </p:nvPr>
        </p:nvSpPr>
        <p:spPr/>
        <p:txBody>
          <a:bodyPr/>
          <a:lstStyle>
            <a:lvl1pPr>
              <a:defRPr/>
            </a:lvl1pPr>
          </a:lstStyle>
          <a:p>
            <a:fld id="{6F61E2EB-4873-614C-830D-6277F1E8D089}" type="slidenum">
              <a:rPr lang="en-GB" altLang="en-US"/>
              <a:pPr/>
              <a:t>‹#›</a:t>
            </a:fld>
            <a:endParaRPr lang="en-GB" altLang="en-US"/>
          </a:p>
        </p:txBody>
      </p:sp>
    </p:spTree>
    <p:extLst>
      <p:ext uri="{BB962C8B-B14F-4D97-AF65-F5344CB8AC3E}">
        <p14:creationId xmlns:p14="http://schemas.microsoft.com/office/powerpoint/2010/main" val="2928475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0DB38A6-1AF6-FA44-81EE-3E3A0F2D14D1}"/>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769BA5D4-4E3E-8E43-8B9A-0C00481256BF}"/>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4098A76-46D3-5741-A645-EB446BE222D1}"/>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97737382-5D87-904B-9E38-F388DE69E732}" type="datetimeFigureOut">
              <a:rPr lang="en-GB"/>
              <a:pPr>
                <a:defRPr/>
              </a:pPr>
              <a:t>29/05/2024</a:t>
            </a:fld>
            <a:endParaRPr lang="en-GB"/>
          </a:p>
        </p:txBody>
      </p:sp>
      <p:sp>
        <p:nvSpPr>
          <p:cNvPr id="5" name="Footer Placeholder 4">
            <a:extLst>
              <a:ext uri="{FF2B5EF4-FFF2-40B4-BE49-F238E27FC236}">
                <a16:creationId xmlns:a16="http://schemas.microsoft.com/office/drawing/2014/main" id="{C641BB2C-3DF3-9D4C-81D0-76D5EFFD7166}"/>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GB"/>
          </a:p>
        </p:txBody>
      </p:sp>
      <p:sp>
        <p:nvSpPr>
          <p:cNvPr id="6" name="Slide Number Placeholder 5">
            <a:extLst>
              <a:ext uri="{FF2B5EF4-FFF2-40B4-BE49-F238E27FC236}">
                <a16:creationId xmlns:a16="http://schemas.microsoft.com/office/drawing/2014/main" id="{E63C3D83-6C82-CE49-AB1F-EBD63C2F876D}"/>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07BD9389-F04B-6B4E-8290-AD00C4B6F9D9}"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Box 5">
            <a:extLst>
              <a:ext uri="{FF2B5EF4-FFF2-40B4-BE49-F238E27FC236}">
                <a16:creationId xmlns:a16="http://schemas.microsoft.com/office/drawing/2014/main" id="{554AADD2-F667-914E-97E2-2C274F79F303}"/>
              </a:ext>
            </a:extLst>
          </p:cNvPr>
          <p:cNvSpPr txBox="1">
            <a:spLocks noChangeArrowheads="1"/>
          </p:cNvSpPr>
          <p:nvPr/>
        </p:nvSpPr>
        <p:spPr bwMode="auto">
          <a:xfrm>
            <a:off x="446948" y="284937"/>
            <a:ext cx="8250103" cy="9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Bef>
                <a:spcPct val="0"/>
              </a:spcBef>
              <a:buFontTx/>
              <a:buNone/>
              <a:defRPr/>
            </a:pPr>
            <a:r>
              <a:rPr lang="en-GB" altLang="en-US" sz="6000" dirty="0">
                <a:ln w="28575">
                  <a:solidFill>
                    <a:schemeClr val="tx1"/>
                  </a:solidFill>
                </a:ln>
                <a:solidFill>
                  <a:schemeClr val="bg1"/>
                </a:solidFill>
                <a:latin typeface="ChunkFive Roman" pitchFamily="2" charset="0"/>
                <a:cs typeface="Arial" panose="020B0604020202020204" pitchFamily="34" charset="0"/>
              </a:rPr>
              <a:t>Places of Worship</a:t>
            </a:r>
          </a:p>
        </p:txBody>
      </p:sp>
      <p:pic>
        <p:nvPicPr>
          <p:cNvPr id="2053" name="Picture 2">
            <a:extLst>
              <a:ext uri="{FF2B5EF4-FFF2-40B4-BE49-F238E27FC236}">
                <a16:creationId xmlns:a16="http://schemas.microsoft.com/office/drawing/2014/main" id="{98B0DEFD-C869-CE4E-8C63-A1F25865D2B4}"/>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06713" y="1231900"/>
            <a:ext cx="3330575" cy="497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AC0CAA4-88ED-9840-B25C-880B69936784}"/>
              </a:ext>
            </a:extLst>
          </p:cNvPr>
          <p:cNvPicPr>
            <a:picLocks noChangeAspect="1"/>
          </p:cNvPicPr>
          <p:nvPr/>
        </p:nvPicPr>
        <p:blipFill rotWithShape="1">
          <a:blip r:embed="rId2">
            <a:extLst>
              <a:ext uri="{28A0092B-C50C-407E-A947-70E740481C1C}">
                <a14:useLocalDpi xmlns:a14="http://schemas.microsoft.com/office/drawing/2010/main" val="0"/>
              </a:ext>
            </a:extLst>
          </a:blip>
          <a:srcRect l="32465"/>
          <a:stretch/>
        </p:blipFill>
        <p:spPr>
          <a:xfrm>
            <a:off x="381000" y="925432"/>
            <a:ext cx="2946400" cy="39841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a:extLst>
              <a:ext uri="{FF2B5EF4-FFF2-40B4-BE49-F238E27FC236}">
                <a16:creationId xmlns:a16="http://schemas.microsoft.com/office/drawing/2014/main" id="{326D2D53-BAF6-B443-BBCB-9521D21593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5761" y="2934434"/>
            <a:ext cx="4948970" cy="31999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077" name="TextBox 16">
            <a:extLst>
              <a:ext uri="{FF2B5EF4-FFF2-40B4-BE49-F238E27FC236}">
                <a16:creationId xmlns:a16="http://schemas.microsoft.com/office/drawing/2014/main" id="{0C232006-B8C1-E14A-883B-576F94C53165}"/>
              </a:ext>
            </a:extLst>
          </p:cNvPr>
          <p:cNvSpPr txBox="1">
            <a:spLocks noChangeArrowheads="1"/>
          </p:cNvSpPr>
          <p:nvPr/>
        </p:nvSpPr>
        <p:spPr bwMode="auto">
          <a:xfrm>
            <a:off x="381000" y="5330825"/>
            <a:ext cx="8374063" cy="1015663"/>
          </a:xfrm>
          <a:prstGeom prst="rect">
            <a:avLst/>
          </a:prstGeom>
          <a:solidFill>
            <a:schemeClr val="bg1">
              <a:alpha val="96861"/>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GB" altLang="en-US" sz="2000" dirty="0">
                <a:latin typeface="Twinkl" panose="02000000000000000000" pitchFamily="2" charset="77"/>
                <a:ea typeface="Sassoon Infant Rg" pitchFamily="50" charset="0"/>
                <a:cs typeface="Arial" panose="020B0604020202020204" pitchFamily="34" charset="0"/>
              </a:rPr>
              <a:t>The Jewish place of worship is the Synagogue. Synagogues might look very different,  but what do they all have many things in common.</a:t>
            </a:r>
          </a:p>
          <a:p>
            <a:pPr algn="ctr">
              <a:lnSpc>
                <a:spcPct val="100000"/>
              </a:lnSpc>
              <a:spcBef>
                <a:spcPct val="0"/>
              </a:spcBef>
              <a:buFontTx/>
              <a:buNone/>
            </a:pPr>
            <a:r>
              <a:rPr lang="en-GB" altLang="en-US" sz="2000" dirty="0">
                <a:latin typeface="Twinkl" panose="02000000000000000000" pitchFamily="2" charset="77"/>
                <a:ea typeface="Sassoon Infant Rg" pitchFamily="50" charset="0"/>
                <a:cs typeface="Arial" panose="020B0604020202020204" pitchFamily="34" charset="0"/>
              </a:rPr>
              <a:t>Let’s find out more about what happens there.</a:t>
            </a:r>
          </a:p>
        </p:txBody>
      </p:sp>
      <p:sp>
        <p:nvSpPr>
          <p:cNvPr id="3079" name="TextBox 5">
            <a:extLst>
              <a:ext uri="{FF2B5EF4-FFF2-40B4-BE49-F238E27FC236}">
                <a16:creationId xmlns:a16="http://schemas.microsoft.com/office/drawing/2014/main" id="{E2D4AD03-37C0-F643-98C1-19C84F97F3C1}"/>
              </a:ext>
            </a:extLst>
          </p:cNvPr>
          <p:cNvSpPr txBox="1">
            <a:spLocks noChangeArrowheads="1"/>
          </p:cNvSpPr>
          <p:nvPr/>
        </p:nvSpPr>
        <p:spPr bwMode="auto">
          <a:xfrm>
            <a:off x="865188" y="6419850"/>
            <a:ext cx="74136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GB" altLang="en-US" sz="800">
                <a:solidFill>
                  <a:schemeClr val="bg1"/>
                </a:solidFill>
                <a:latin typeface="Arial" panose="020B0604020202020204" pitchFamily="34" charset="0"/>
                <a:ea typeface="MS PGothic" panose="020B0600070205080204" pitchFamily="34" charset="-128"/>
                <a:cs typeface="Arial" panose="020B0604020202020204" pitchFamily="34" charset="0"/>
              </a:rPr>
              <a:t>Photos courtesy of budgetplaces.com, archer10 (Dennis) and emmanual Dyan (@flickr.com) - granted under creative commons licence - attribution</a:t>
            </a:r>
          </a:p>
        </p:txBody>
      </p:sp>
      <p:pic>
        <p:nvPicPr>
          <p:cNvPr id="5" name="Picture 4">
            <a:extLst>
              <a:ext uri="{FF2B5EF4-FFF2-40B4-BE49-F238E27FC236}">
                <a16:creationId xmlns:a16="http://schemas.microsoft.com/office/drawing/2014/main" id="{00761FD5-B9A8-C24E-B74A-DC193730D2A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58944">
            <a:off x="5890570" y="985730"/>
            <a:ext cx="2703407" cy="40710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a:extLst>
              <a:ext uri="{FF2B5EF4-FFF2-40B4-BE49-F238E27FC236}">
                <a16:creationId xmlns:a16="http://schemas.microsoft.com/office/drawing/2014/main" id="{BC8E4020-B24C-614B-8358-1F1C498D89EC}"/>
              </a:ext>
            </a:extLst>
          </p:cNvPr>
          <p:cNvPicPr>
            <a:picLocks noChangeAspect="1"/>
          </p:cNvPicPr>
          <p:nvPr/>
        </p:nvPicPr>
        <p:blipFill>
          <a:blip r:embed="rId2">
            <a:extLst>
              <a:ext uri="{28A0092B-C50C-407E-A947-70E740481C1C}">
                <a14:useLocalDpi xmlns:a14="http://schemas.microsoft.com/office/drawing/2010/main" val="0"/>
              </a:ext>
            </a:extLst>
          </a:blip>
          <a:srcRect l="6223" r="4549"/>
          <a:stretch>
            <a:fillRect/>
          </a:stretch>
        </p:blipFill>
        <p:spPr bwMode="auto">
          <a:xfrm>
            <a:off x="-34925" y="-87313"/>
            <a:ext cx="9256713" cy="694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TextBox 3">
            <a:extLst>
              <a:ext uri="{FF2B5EF4-FFF2-40B4-BE49-F238E27FC236}">
                <a16:creationId xmlns:a16="http://schemas.microsoft.com/office/drawing/2014/main" id="{CCD41B7C-E9E6-AE4F-9051-070D8739B641}"/>
              </a:ext>
            </a:extLst>
          </p:cNvPr>
          <p:cNvSpPr txBox="1">
            <a:spLocks noChangeArrowheads="1"/>
          </p:cNvSpPr>
          <p:nvPr/>
        </p:nvSpPr>
        <p:spPr bwMode="auto">
          <a:xfrm>
            <a:off x="-272143" y="167509"/>
            <a:ext cx="9880600" cy="604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Bef>
                <a:spcPct val="0"/>
              </a:spcBef>
              <a:buFontTx/>
              <a:buNone/>
              <a:defRPr/>
            </a:pPr>
            <a:r>
              <a:rPr lang="en-GB" altLang="en-US" sz="3600" dirty="0">
                <a:ln w="15875">
                  <a:solidFill>
                    <a:schemeClr val="tx1"/>
                  </a:solidFill>
                </a:ln>
                <a:solidFill>
                  <a:schemeClr val="bg1"/>
                </a:solidFill>
                <a:latin typeface="ChunkFive Roman" pitchFamily="2" charset="0"/>
                <a:cs typeface="Arial" panose="020B0604020202020204" pitchFamily="34" charset="0"/>
              </a:rPr>
              <a:t>Jewish Synagogues Around the World</a:t>
            </a:r>
          </a:p>
        </p:txBody>
      </p:sp>
      <p:sp>
        <p:nvSpPr>
          <p:cNvPr id="6149" name="TextBox 5">
            <a:extLst>
              <a:ext uri="{FF2B5EF4-FFF2-40B4-BE49-F238E27FC236}">
                <a16:creationId xmlns:a16="http://schemas.microsoft.com/office/drawing/2014/main" id="{6B951A27-24DE-B344-9BE6-301495D44976}"/>
              </a:ext>
            </a:extLst>
          </p:cNvPr>
          <p:cNvSpPr txBox="1">
            <a:spLocks noChangeArrowheads="1"/>
          </p:cNvSpPr>
          <p:nvPr/>
        </p:nvSpPr>
        <p:spPr bwMode="auto">
          <a:xfrm>
            <a:off x="865188" y="6335713"/>
            <a:ext cx="74136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GB" altLang="en-US" sz="800">
                <a:solidFill>
                  <a:schemeClr val="bg1"/>
                </a:solidFill>
                <a:latin typeface="Arial" panose="020B0604020202020204" pitchFamily="34" charset="0"/>
                <a:ea typeface="MS PGothic" panose="020B0600070205080204" pitchFamily="34" charset="-128"/>
                <a:cs typeface="Arial" panose="020B0604020202020204" pitchFamily="34" charset="0"/>
              </a:rPr>
              <a:t>Photos courtesy of HBarrison(@flickr.com) - granted under creative commons licence - attribution</a:t>
            </a:r>
          </a:p>
        </p:txBody>
      </p:sp>
      <p:sp>
        <p:nvSpPr>
          <p:cNvPr id="6150" name="Rectangle 2">
            <a:extLst>
              <a:ext uri="{FF2B5EF4-FFF2-40B4-BE49-F238E27FC236}">
                <a16:creationId xmlns:a16="http://schemas.microsoft.com/office/drawing/2014/main" id="{0ECBD2C7-A27C-C244-9FEC-3C0CAEF398FF}"/>
              </a:ext>
            </a:extLst>
          </p:cNvPr>
          <p:cNvSpPr>
            <a:spLocks noChangeArrowheads="1"/>
          </p:cNvSpPr>
          <p:nvPr/>
        </p:nvSpPr>
        <p:spPr bwMode="auto">
          <a:xfrm>
            <a:off x="300038" y="5842000"/>
            <a:ext cx="8543925" cy="400050"/>
          </a:xfrm>
          <a:prstGeom prst="rect">
            <a:avLst/>
          </a:prstGeom>
          <a:solidFill>
            <a:schemeClr val="bg1">
              <a:alpha val="96861"/>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GB" altLang="en-US" sz="2000" dirty="0">
                <a:latin typeface="Twinkl" panose="02000000000000000000" pitchFamily="2" charset="77"/>
              </a:rPr>
              <a:t>Grand Choral Synagogue, St Petersburg, Russia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a:extLst>
              <a:ext uri="{FF2B5EF4-FFF2-40B4-BE49-F238E27FC236}">
                <a16:creationId xmlns:a16="http://schemas.microsoft.com/office/drawing/2014/main" id="{88A2E588-D15D-4943-AB38-8CD6B00F914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 y="-19050"/>
            <a:ext cx="9201150" cy="692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TextBox 5">
            <a:extLst>
              <a:ext uri="{FF2B5EF4-FFF2-40B4-BE49-F238E27FC236}">
                <a16:creationId xmlns:a16="http://schemas.microsoft.com/office/drawing/2014/main" id="{DCE3BEA8-9F81-954A-99D9-878E2CCC263E}"/>
              </a:ext>
            </a:extLst>
          </p:cNvPr>
          <p:cNvSpPr txBox="1">
            <a:spLocks noChangeArrowheads="1"/>
          </p:cNvSpPr>
          <p:nvPr/>
        </p:nvSpPr>
        <p:spPr bwMode="auto">
          <a:xfrm>
            <a:off x="865188" y="6335713"/>
            <a:ext cx="74136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GB" altLang="en-US" sz="800">
                <a:solidFill>
                  <a:schemeClr val="bg1"/>
                </a:solidFill>
                <a:latin typeface="Arial" panose="020B0604020202020204" pitchFamily="34" charset="0"/>
                <a:ea typeface="MS PGothic" panose="020B0600070205080204" pitchFamily="34" charset="-128"/>
                <a:cs typeface="Arial" panose="020B0604020202020204" pitchFamily="34" charset="0"/>
              </a:rPr>
              <a:t>Photos courtesy of rachel_titiriga (@flickr.com) - granted under creative commons licence - attribution</a:t>
            </a:r>
          </a:p>
        </p:txBody>
      </p:sp>
      <p:sp>
        <p:nvSpPr>
          <p:cNvPr id="7173" name="Rectangle 2">
            <a:extLst>
              <a:ext uri="{FF2B5EF4-FFF2-40B4-BE49-F238E27FC236}">
                <a16:creationId xmlns:a16="http://schemas.microsoft.com/office/drawing/2014/main" id="{4B4908B6-6860-C749-B6D5-6F2E65DA8D70}"/>
              </a:ext>
            </a:extLst>
          </p:cNvPr>
          <p:cNvSpPr>
            <a:spLocks noChangeArrowheads="1"/>
          </p:cNvSpPr>
          <p:nvPr/>
        </p:nvSpPr>
        <p:spPr bwMode="auto">
          <a:xfrm>
            <a:off x="300038" y="5842000"/>
            <a:ext cx="8543925" cy="400050"/>
          </a:xfrm>
          <a:prstGeom prst="rect">
            <a:avLst/>
          </a:prstGeom>
          <a:solidFill>
            <a:schemeClr val="bg1">
              <a:alpha val="96861"/>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GB" altLang="en-US" sz="2000" dirty="0" err="1">
                <a:latin typeface="Twinkl" panose="02000000000000000000" pitchFamily="2" charset="77"/>
              </a:rPr>
              <a:t>Dohany</a:t>
            </a:r>
            <a:r>
              <a:rPr lang="en-GB" altLang="en-US" sz="2000" dirty="0">
                <a:latin typeface="Twinkl" panose="02000000000000000000" pitchFamily="2" charset="77"/>
              </a:rPr>
              <a:t> Street Synagogue, Budapest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95E630B3-DCAD-5143-867B-4F142E2CA98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Box 5">
            <a:extLst>
              <a:ext uri="{FF2B5EF4-FFF2-40B4-BE49-F238E27FC236}">
                <a16:creationId xmlns:a16="http://schemas.microsoft.com/office/drawing/2014/main" id="{45789A63-7549-1A4B-B923-6989B4D4ECA9}"/>
              </a:ext>
            </a:extLst>
          </p:cNvPr>
          <p:cNvSpPr txBox="1">
            <a:spLocks noChangeArrowheads="1"/>
          </p:cNvSpPr>
          <p:nvPr/>
        </p:nvSpPr>
        <p:spPr bwMode="auto">
          <a:xfrm>
            <a:off x="865188" y="6335713"/>
            <a:ext cx="74136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GB" altLang="en-US" sz="800">
                <a:solidFill>
                  <a:schemeClr val="bg1"/>
                </a:solidFill>
                <a:latin typeface="Arial" panose="020B0604020202020204" pitchFamily="34" charset="0"/>
                <a:ea typeface="MS PGothic" panose="020B0600070205080204" pitchFamily="34" charset="-128"/>
                <a:cs typeface="Arial" panose="020B0604020202020204" pitchFamily="34" charset="0"/>
              </a:rPr>
              <a:t>Photos courtesy of cb_agulto (@flickr.com) - granted under creative commons licence - attribution</a:t>
            </a:r>
          </a:p>
        </p:txBody>
      </p:sp>
      <p:sp>
        <p:nvSpPr>
          <p:cNvPr id="8197" name="Rectangle 2">
            <a:extLst>
              <a:ext uri="{FF2B5EF4-FFF2-40B4-BE49-F238E27FC236}">
                <a16:creationId xmlns:a16="http://schemas.microsoft.com/office/drawing/2014/main" id="{559FC666-A46B-4448-BD99-637FB8F303CC}"/>
              </a:ext>
            </a:extLst>
          </p:cNvPr>
          <p:cNvSpPr>
            <a:spLocks noChangeArrowheads="1"/>
          </p:cNvSpPr>
          <p:nvPr/>
        </p:nvSpPr>
        <p:spPr bwMode="auto">
          <a:xfrm>
            <a:off x="300038" y="5842000"/>
            <a:ext cx="8543925" cy="400050"/>
          </a:xfrm>
          <a:prstGeom prst="rect">
            <a:avLst/>
          </a:prstGeom>
          <a:solidFill>
            <a:schemeClr val="bg1">
              <a:alpha val="96861"/>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GB" altLang="en-US" sz="2000" dirty="0">
                <a:latin typeface="Twinkl" panose="02000000000000000000" pitchFamily="2" charset="77"/>
              </a:rPr>
              <a:t>Jubilee Synagogue, Prague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3">
            <a:extLst>
              <a:ext uri="{FF2B5EF4-FFF2-40B4-BE49-F238E27FC236}">
                <a16:creationId xmlns:a16="http://schemas.microsoft.com/office/drawing/2014/main" id="{C823D6D3-ED05-6842-B243-833A321E40C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TextBox 5">
            <a:extLst>
              <a:ext uri="{FF2B5EF4-FFF2-40B4-BE49-F238E27FC236}">
                <a16:creationId xmlns:a16="http://schemas.microsoft.com/office/drawing/2014/main" id="{A83689D0-23D6-9042-9C18-B463EC74E270}"/>
              </a:ext>
            </a:extLst>
          </p:cNvPr>
          <p:cNvSpPr txBox="1">
            <a:spLocks noChangeArrowheads="1"/>
          </p:cNvSpPr>
          <p:nvPr/>
        </p:nvSpPr>
        <p:spPr bwMode="auto">
          <a:xfrm>
            <a:off x="865188" y="6335713"/>
            <a:ext cx="74136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GB" altLang="en-US" sz="800">
                <a:solidFill>
                  <a:schemeClr val="bg1"/>
                </a:solidFill>
                <a:latin typeface="Arial" panose="020B0604020202020204" pitchFamily="34" charset="0"/>
                <a:ea typeface="MS PGothic" panose="020B0600070205080204" pitchFamily="34" charset="-128"/>
                <a:cs typeface="Arial" panose="020B0604020202020204" pitchFamily="34" charset="0"/>
              </a:rPr>
              <a:t>Photos courtesy of Loz Flowers(@flickr.com) - granted under creative commons licence - attribution</a:t>
            </a:r>
          </a:p>
        </p:txBody>
      </p:sp>
      <p:sp>
        <p:nvSpPr>
          <p:cNvPr id="9221" name="Rectangle 2">
            <a:extLst>
              <a:ext uri="{FF2B5EF4-FFF2-40B4-BE49-F238E27FC236}">
                <a16:creationId xmlns:a16="http://schemas.microsoft.com/office/drawing/2014/main" id="{B8795855-0C04-5D4A-BF94-2783B4235A23}"/>
              </a:ext>
            </a:extLst>
          </p:cNvPr>
          <p:cNvSpPr>
            <a:spLocks noChangeArrowheads="1"/>
          </p:cNvSpPr>
          <p:nvPr/>
        </p:nvSpPr>
        <p:spPr bwMode="auto">
          <a:xfrm>
            <a:off x="300038" y="5842000"/>
            <a:ext cx="8543925" cy="400050"/>
          </a:xfrm>
          <a:prstGeom prst="rect">
            <a:avLst/>
          </a:prstGeom>
          <a:solidFill>
            <a:schemeClr val="bg1">
              <a:alpha val="96861"/>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GB" altLang="en-US" sz="2000" dirty="0">
                <a:latin typeface="Twinkl" panose="02000000000000000000" pitchFamily="2" charset="77"/>
              </a:rPr>
              <a:t>New West End Synagogue, London</a:t>
            </a:r>
          </a:p>
        </p:txBody>
      </p:sp>
      <p:pic>
        <p:nvPicPr>
          <p:cNvPr id="2" name="Picture 1">
            <a:extLst>
              <a:ext uri="{FF2B5EF4-FFF2-40B4-BE49-F238E27FC236}">
                <a16:creationId xmlns:a16="http://schemas.microsoft.com/office/drawing/2014/main" id="{B2FD01A1-6EE0-2046-BA0F-51D933289D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404514">
            <a:off x="504486" y="906057"/>
            <a:ext cx="2819400" cy="42436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Box 3">
            <a:extLst>
              <a:ext uri="{FF2B5EF4-FFF2-40B4-BE49-F238E27FC236}">
                <a16:creationId xmlns:a16="http://schemas.microsoft.com/office/drawing/2014/main" id="{C2224952-F6B0-8645-AAEE-FB65D311284B}"/>
              </a:ext>
            </a:extLst>
          </p:cNvPr>
          <p:cNvSpPr txBox="1">
            <a:spLocks noChangeArrowheads="1"/>
          </p:cNvSpPr>
          <p:nvPr/>
        </p:nvSpPr>
        <p:spPr bwMode="auto">
          <a:xfrm>
            <a:off x="1295400" y="177800"/>
            <a:ext cx="6407150" cy="110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Bef>
                <a:spcPct val="0"/>
              </a:spcBef>
              <a:buFontTx/>
              <a:buNone/>
              <a:defRPr/>
            </a:pPr>
            <a:r>
              <a:rPr lang="en-GB" altLang="en-US" sz="3600" dirty="0">
                <a:ln w="15875">
                  <a:solidFill>
                    <a:schemeClr val="tx1"/>
                  </a:solidFill>
                </a:ln>
                <a:solidFill>
                  <a:schemeClr val="bg1"/>
                </a:solidFill>
                <a:latin typeface="ChunkFive Roman" pitchFamily="2" charset="0"/>
                <a:cs typeface="Arial" panose="020B0604020202020204" pitchFamily="34" charset="0"/>
              </a:rPr>
              <a:t>What is it like inside a Jewish Synagogue?</a:t>
            </a:r>
          </a:p>
        </p:txBody>
      </p:sp>
      <p:sp>
        <p:nvSpPr>
          <p:cNvPr id="10244" name="TextBox 5">
            <a:extLst>
              <a:ext uri="{FF2B5EF4-FFF2-40B4-BE49-F238E27FC236}">
                <a16:creationId xmlns:a16="http://schemas.microsoft.com/office/drawing/2014/main" id="{76A449F5-FE47-0941-A270-B94F2F77B864}"/>
              </a:ext>
            </a:extLst>
          </p:cNvPr>
          <p:cNvSpPr txBox="1">
            <a:spLocks noChangeArrowheads="1"/>
          </p:cNvSpPr>
          <p:nvPr/>
        </p:nvSpPr>
        <p:spPr bwMode="auto">
          <a:xfrm>
            <a:off x="865188" y="6335713"/>
            <a:ext cx="74136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GB" altLang="en-US" sz="800">
                <a:solidFill>
                  <a:schemeClr val="bg1"/>
                </a:solidFill>
                <a:latin typeface="Arial" panose="020B0604020202020204" pitchFamily="34" charset="0"/>
                <a:ea typeface="MS PGothic" panose="020B0600070205080204" pitchFamily="34" charset="-128"/>
                <a:cs typeface="Arial" panose="020B0604020202020204" pitchFamily="34" charset="0"/>
              </a:rPr>
              <a:t>Photos courtesy of  archer10 (Dennis), SusanAstray and Sine Pi(@flickr.com) - granted under creative commons licence - attribution</a:t>
            </a:r>
          </a:p>
        </p:txBody>
      </p:sp>
      <p:pic>
        <p:nvPicPr>
          <p:cNvPr id="4" name="Picture 3">
            <a:extLst>
              <a:ext uri="{FF2B5EF4-FFF2-40B4-BE49-F238E27FC236}">
                <a16:creationId xmlns:a16="http://schemas.microsoft.com/office/drawing/2014/main" id="{16241E32-58BA-6B48-A6CA-E8E6C5C049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689" y="3597079"/>
            <a:ext cx="3853134" cy="25850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a:extLst>
              <a:ext uri="{FF2B5EF4-FFF2-40B4-BE49-F238E27FC236}">
                <a16:creationId xmlns:a16="http://schemas.microsoft.com/office/drawing/2014/main" id="{FD6CB71D-D5EF-A548-81ED-87141CCDDF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1813" y="1281179"/>
            <a:ext cx="4980373" cy="33218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B349F07D-1960-2543-924E-8EF3CC23B0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99301">
            <a:off x="6024439" y="2294893"/>
            <a:ext cx="2614329" cy="38519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DC3E6"/>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F9096F-E0B4-714C-958A-32F4B9A30ECA}"/>
              </a:ext>
            </a:extLst>
          </p:cNvPr>
          <p:cNvSpPr/>
          <p:nvPr/>
        </p:nvSpPr>
        <p:spPr>
          <a:xfrm>
            <a:off x="257175" y="3557588"/>
            <a:ext cx="8612188" cy="3036887"/>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6" name="Rectangle 15">
            <a:extLst>
              <a:ext uri="{FF2B5EF4-FFF2-40B4-BE49-F238E27FC236}">
                <a16:creationId xmlns:a16="http://schemas.microsoft.com/office/drawing/2014/main" id="{4953A0BD-EF94-964F-BF07-756AF7D25B6F}"/>
              </a:ext>
            </a:extLst>
          </p:cNvPr>
          <p:cNvSpPr/>
          <p:nvPr/>
        </p:nvSpPr>
        <p:spPr>
          <a:xfrm>
            <a:off x="4718050" y="223838"/>
            <a:ext cx="4151313" cy="3065462"/>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7" name="Rectangle 16">
            <a:extLst>
              <a:ext uri="{FF2B5EF4-FFF2-40B4-BE49-F238E27FC236}">
                <a16:creationId xmlns:a16="http://schemas.microsoft.com/office/drawing/2014/main" id="{0C057674-75BC-BB4D-928C-8F3499C15734}"/>
              </a:ext>
            </a:extLst>
          </p:cNvPr>
          <p:cNvSpPr/>
          <p:nvPr/>
        </p:nvSpPr>
        <p:spPr>
          <a:xfrm>
            <a:off x="257175" y="230188"/>
            <a:ext cx="4151313" cy="3065462"/>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269" name="TextBox 5">
            <a:extLst>
              <a:ext uri="{FF2B5EF4-FFF2-40B4-BE49-F238E27FC236}">
                <a16:creationId xmlns:a16="http://schemas.microsoft.com/office/drawing/2014/main" id="{1DDA0C0A-4C30-2048-B7D4-5433BEE80CFE}"/>
              </a:ext>
            </a:extLst>
          </p:cNvPr>
          <p:cNvSpPr txBox="1">
            <a:spLocks noChangeArrowheads="1"/>
          </p:cNvSpPr>
          <p:nvPr/>
        </p:nvSpPr>
        <p:spPr bwMode="auto">
          <a:xfrm>
            <a:off x="811213" y="6599238"/>
            <a:ext cx="74136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GB" altLang="en-US" sz="800">
                <a:solidFill>
                  <a:schemeClr val="bg1"/>
                </a:solidFill>
                <a:latin typeface="Arial" panose="020B0604020202020204" pitchFamily="34" charset="0"/>
                <a:ea typeface="MS PGothic" panose="020B0600070205080204" pitchFamily="34" charset="-128"/>
                <a:cs typeface="Arial" panose="020B0604020202020204" pitchFamily="34" charset="0"/>
              </a:rPr>
              <a:t>Photos courtesy of Flavio~ (@flickr.com) - granted under creative commons licence - attribution</a:t>
            </a:r>
          </a:p>
        </p:txBody>
      </p:sp>
      <p:sp>
        <p:nvSpPr>
          <p:cNvPr id="3076" name="TextBox 3">
            <a:extLst>
              <a:ext uri="{FF2B5EF4-FFF2-40B4-BE49-F238E27FC236}">
                <a16:creationId xmlns:a16="http://schemas.microsoft.com/office/drawing/2014/main" id="{A8B90EEA-7BEC-EC44-B1F8-60BA6A76017E}"/>
              </a:ext>
            </a:extLst>
          </p:cNvPr>
          <p:cNvSpPr txBox="1">
            <a:spLocks noChangeArrowheads="1"/>
          </p:cNvSpPr>
          <p:nvPr/>
        </p:nvSpPr>
        <p:spPr bwMode="auto">
          <a:xfrm>
            <a:off x="2727463" y="2273445"/>
            <a:ext cx="3689075" cy="2326258"/>
          </a:xfrm>
          <a:prstGeom prst="ellipse">
            <a:avLst/>
          </a:prstGeom>
          <a:solidFill>
            <a:schemeClr val="accent1">
              <a:lumMod val="60000"/>
              <a:lumOff val="40000"/>
            </a:schemeClr>
          </a:solid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Bef>
                <a:spcPct val="0"/>
              </a:spcBef>
              <a:buFontTx/>
              <a:buNone/>
              <a:defRPr/>
            </a:pPr>
            <a:r>
              <a:rPr lang="en-GB" altLang="en-US" dirty="0">
                <a:ln w="15875">
                  <a:solidFill>
                    <a:schemeClr val="tx1"/>
                  </a:solidFill>
                </a:ln>
                <a:solidFill>
                  <a:schemeClr val="bg1"/>
                </a:solidFill>
                <a:latin typeface="ChunkFive Roman" pitchFamily="2" charset="0"/>
                <a:cs typeface="Arial" panose="020B0604020202020204" pitchFamily="34" charset="0"/>
              </a:rPr>
              <a:t>Important </a:t>
            </a:r>
          </a:p>
          <a:p>
            <a:pPr algn="ctr">
              <a:spcBef>
                <a:spcPct val="0"/>
              </a:spcBef>
              <a:buFontTx/>
              <a:buNone/>
              <a:defRPr/>
            </a:pPr>
            <a:r>
              <a:rPr lang="en-GB" altLang="en-US" dirty="0">
                <a:ln w="15875">
                  <a:solidFill>
                    <a:schemeClr val="tx1"/>
                  </a:solidFill>
                </a:ln>
                <a:solidFill>
                  <a:schemeClr val="bg1"/>
                </a:solidFill>
                <a:latin typeface="ChunkFive Roman" pitchFamily="2" charset="0"/>
                <a:cs typeface="Arial" panose="020B0604020202020204" pitchFamily="34" charset="0"/>
              </a:rPr>
              <a:t>Features of a </a:t>
            </a:r>
          </a:p>
          <a:p>
            <a:pPr algn="ctr">
              <a:spcBef>
                <a:spcPct val="0"/>
              </a:spcBef>
              <a:buFontTx/>
              <a:buNone/>
              <a:defRPr/>
            </a:pPr>
            <a:r>
              <a:rPr lang="en-GB" altLang="en-US" dirty="0">
                <a:ln w="15875">
                  <a:solidFill>
                    <a:schemeClr val="tx1"/>
                  </a:solidFill>
                </a:ln>
                <a:solidFill>
                  <a:schemeClr val="bg1"/>
                </a:solidFill>
                <a:latin typeface="ChunkFive Roman" pitchFamily="2" charset="0"/>
                <a:cs typeface="Arial" panose="020B0604020202020204" pitchFamily="34" charset="0"/>
              </a:rPr>
              <a:t>Jewish </a:t>
            </a:r>
          </a:p>
          <a:p>
            <a:pPr algn="ctr">
              <a:spcBef>
                <a:spcPct val="0"/>
              </a:spcBef>
              <a:buFontTx/>
              <a:buNone/>
              <a:defRPr/>
            </a:pPr>
            <a:r>
              <a:rPr lang="en-GB" altLang="en-US" dirty="0">
                <a:ln w="15875">
                  <a:solidFill>
                    <a:schemeClr val="tx1"/>
                  </a:solidFill>
                </a:ln>
                <a:solidFill>
                  <a:schemeClr val="bg1"/>
                </a:solidFill>
                <a:latin typeface="ChunkFive Roman" pitchFamily="2" charset="0"/>
                <a:cs typeface="Arial" panose="020B0604020202020204" pitchFamily="34" charset="0"/>
              </a:rPr>
              <a:t>Synagogue</a:t>
            </a:r>
          </a:p>
        </p:txBody>
      </p:sp>
      <p:grpSp>
        <p:nvGrpSpPr>
          <p:cNvPr id="11271" name="Group 5">
            <a:extLst>
              <a:ext uri="{FF2B5EF4-FFF2-40B4-BE49-F238E27FC236}">
                <a16:creationId xmlns:a16="http://schemas.microsoft.com/office/drawing/2014/main" id="{9014F152-902B-6C4A-BB47-C1F756860F8C}"/>
              </a:ext>
            </a:extLst>
          </p:cNvPr>
          <p:cNvGrpSpPr>
            <a:grpSpLocks/>
          </p:cNvGrpSpPr>
          <p:nvPr/>
        </p:nvGrpSpPr>
        <p:grpSpPr bwMode="auto">
          <a:xfrm>
            <a:off x="444500" y="4086225"/>
            <a:ext cx="8115300" cy="2309813"/>
            <a:chOff x="303901" y="288410"/>
            <a:chExt cx="8115101" cy="2310084"/>
          </a:xfrm>
        </p:grpSpPr>
        <p:sp>
          <p:nvSpPr>
            <p:cNvPr id="11279" name="TextBox 7">
              <a:extLst>
                <a:ext uri="{FF2B5EF4-FFF2-40B4-BE49-F238E27FC236}">
                  <a16:creationId xmlns:a16="http://schemas.microsoft.com/office/drawing/2014/main" id="{6FA34411-4C13-6A49-A85A-D05E8C024A7B}"/>
                </a:ext>
              </a:extLst>
            </p:cNvPr>
            <p:cNvSpPr txBox="1">
              <a:spLocks noChangeArrowheads="1"/>
            </p:cNvSpPr>
            <p:nvPr/>
          </p:nvSpPr>
          <p:spPr bwMode="auto">
            <a:xfrm>
              <a:off x="303901" y="870436"/>
              <a:ext cx="4341359" cy="1200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GB" altLang="en-US" sz="1800" dirty="0">
                  <a:latin typeface="Twinkl" panose="02000000000000000000" pitchFamily="2" charset="77"/>
                </a:rPr>
                <a:t>Bimah</a:t>
              </a:r>
            </a:p>
            <a:p>
              <a:pPr>
                <a:lnSpc>
                  <a:spcPct val="100000"/>
                </a:lnSpc>
                <a:spcBef>
                  <a:spcPct val="0"/>
                </a:spcBef>
                <a:buFontTx/>
                <a:buNone/>
              </a:pPr>
              <a:r>
                <a:rPr lang="en-GB" altLang="en-US" sz="1800" dirty="0">
                  <a:latin typeface="Twinkl" panose="02000000000000000000" pitchFamily="2" charset="77"/>
                </a:rPr>
                <a:t>A raised platform where most of the service takes place.  The Torah readings happen here. </a:t>
              </a:r>
            </a:p>
          </p:txBody>
        </p:sp>
        <p:pic>
          <p:nvPicPr>
            <p:cNvPr id="2" name="Picture 1">
              <a:extLst>
                <a:ext uri="{FF2B5EF4-FFF2-40B4-BE49-F238E27FC236}">
                  <a16:creationId xmlns:a16="http://schemas.microsoft.com/office/drawing/2014/main" id="{40E2ACAC-0C26-AB47-B6E6-077B0A4AE7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425020">
              <a:off x="4888366" y="288410"/>
              <a:ext cx="3530636" cy="23100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nvGrpSpPr>
          <p:cNvPr id="7" name="Group 6">
            <a:extLst>
              <a:ext uri="{FF2B5EF4-FFF2-40B4-BE49-F238E27FC236}">
                <a16:creationId xmlns:a16="http://schemas.microsoft.com/office/drawing/2014/main" id="{AB595155-330C-B047-93A8-0BCA6081F155}"/>
              </a:ext>
            </a:extLst>
          </p:cNvPr>
          <p:cNvGrpSpPr>
            <a:grpSpLocks/>
          </p:cNvGrpSpPr>
          <p:nvPr/>
        </p:nvGrpSpPr>
        <p:grpSpPr bwMode="auto">
          <a:xfrm>
            <a:off x="293688" y="352425"/>
            <a:ext cx="4030662" cy="2105025"/>
            <a:chOff x="241510" y="3796177"/>
            <a:chExt cx="4029850" cy="2106229"/>
          </a:xfrm>
        </p:grpSpPr>
        <p:sp>
          <p:nvSpPr>
            <p:cNvPr id="11277" name="TextBox 7">
              <a:extLst>
                <a:ext uri="{FF2B5EF4-FFF2-40B4-BE49-F238E27FC236}">
                  <a16:creationId xmlns:a16="http://schemas.microsoft.com/office/drawing/2014/main" id="{D7D89122-66FD-C64E-9502-395CFED9BE35}"/>
                </a:ext>
              </a:extLst>
            </p:cNvPr>
            <p:cNvSpPr txBox="1">
              <a:spLocks noChangeArrowheads="1"/>
            </p:cNvSpPr>
            <p:nvPr/>
          </p:nvSpPr>
          <p:spPr bwMode="auto">
            <a:xfrm>
              <a:off x="2928880" y="3796177"/>
              <a:ext cx="1342480" cy="203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GB" altLang="en-US" sz="1800" dirty="0">
                  <a:latin typeface="Twinkl" panose="02000000000000000000" pitchFamily="2" charset="77"/>
                </a:rPr>
                <a:t>Ark</a:t>
              </a:r>
            </a:p>
            <a:p>
              <a:pPr>
                <a:lnSpc>
                  <a:spcPct val="100000"/>
                </a:lnSpc>
                <a:spcBef>
                  <a:spcPct val="0"/>
                </a:spcBef>
                <a:buFontTx/>
                <a:buNone/>
              </a:pPr>
              <a:r>
                <a:rPr lang="en-GB" altLang="en-US" sz="1800" dirty="0">
                  <a:latin typeface="Twinkl" panose="02000000000000000000" pitchFamily="2" charset="77"/>
                </a:rPr>
                <a:t>The Ark is a cupboard in which the Torah scrolls are kept. </a:t>
              </a:r>
            </a:p>
          </p:txBody>
        </p:sp>
        <p:pic>
          <p:nvPicPr>
            <p:cNvPr id="3" name="Picture 2">
              <a:extLst>
                <a:ext uri="{FF2B5EF4-FFF2-40B4-BE49-F238E27FC236}">
                  <a16:creationId xmlns:a16="http://schemas.microsoft.com/office/drawing/2014/main" id="{267F94DA-E4CF-B245-A6E2-C4D227AF71A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58" t="2460" r="2628" b="1131"/>
            <a:stretch/>
          </p:blipFill>
          <p:spPr>
            <a:xfrm rot="21361221">
              <a:off x="241510" y="3799304"/>
              <a:ext cx="2559486" cy="21031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nvGrpSpPr>
          <p:cNvPr id="4" name="Group 3">
            <a:extLst>
              <a:ext uri="{FF2B5EF4-FFF2-40B4-BE49-F238E27FC236}">
                <a16:creationId xmlns:a16="http://schemas.microsoft.com/office/drawing/2014/main" id="{028285D2-2708-134C-806F-BC79BB7A0B77}"/>
              </a:ext>
            </a:extLst>
          </p:cNvPr>
          <p:cNvGrpSpPr>
            <a:grpSpLocks/>
          </p:cNvGrpSpPr>
          <p:nvPr/>
        </p:nvGrpSpPr>
        <p:grpSpPr bwMode="auto">
          <a:xfrm>
            <a:off x="5751513" y="509588"/>
            <a:ext cx="3008312" cy="2311940"/>
            <a:chOff x="6287577" y="1588513"/>
            <a:chExt cx="3008459" cy="2310149"/>
          </a:xfrm>
        </p:grpSpPr>
        <p:sp>
          <p:nvSpPr>
            <p:cNvPr id="11275" name="TextBox 7">
              <a:extLst>
                <a:ext uri="{FF2B5EF4-FFF2-40B4-BE49-F238E27FC236}">
                  <a16:creationId xmlns:a16="http://schemas.microsoft.com/office/drawing/2014/main" id="{DCED5C00-0D71-6A42-8E99-52792AC23F41}"/>
                </a:ext>
              </a:extLst>
            </p:cNvPr>
            <p:cNvSpPr txBox="1">
              <a:spLocks noChangeArrowheads="1"/>
            </p:cNvSpPr>
            <p:nvPr/>
          </p:nvSpPr>
          <p:spPr bwMode="auto">
            <a:xfrm>
              <a:off x="6287577" y="2976047"/>
              <a:ext cx="3008459" cy="92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GB" altLang="en-US" sz="1800" dirty="0">
                  <a:latin typeface="Twinkl" panose="02000000000000000000" pitchFamily="2" charset="77"/>
                </a:rPr>
                <a:t>Siddur</a:t>
              </a:r>
            </a:p>
            <a:p>
              <a:pPr>
                <a:lnSpc>
                  <a:spcPct val="100000"/>
                </a:lnSpc>
                <a:spcBef>
                  <a:spcPct val="0"/>
                </a:spcBef>
                <a:buFontTx/>
                <a:buNone/>
              </a:pPr>
              <a:r>
                <a:rPr lang="en-GB" altLang="en-US" sz="1800" dirty="0">
                  <a:latin typeface="Twinkl" panose="02000000000000000000" pitchFamily="2" charset="77"/>
                </a:rPr>
                <a:t>This is the main prayer book.</a:t>
              </a:r>
            </a:p>
          </p:txBody>
        </p:sp>
        <p:pic>
          <p:nvPicPr>
            <p:cNvPr id="11276" name="Picture 10">
              <a:extLst>
                <a:ext uri="{FF2B5EF4-FFF2-40B4-BE49-F238E27FC236}">
                  <a16:creationId xmlns:a16="http://schemas.microsoft.com/office/drawing/2014/main" id="{2B763242-34C3-964D-8F72-4CB17FA3775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50812" y="1588513"/>
              <a:ext cx="1794119" cy="1199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274" name="Picture 107">
            <a:extLst>
              <a:ext uri="{FF2B5EF4-FFF2-40B4-BE49-F238E27FC236}">
                <a16:creationId xmlns:a16="http://schemas.microsoft.com/office/drawing/2014/main" id="{D1B699BB-65D3-D140-827E-B7E27D04CEE4}"/>
              </a:ext>
            </a:extLst>
          </p:cNvPr>
          <p:cNvPicPr>
            <a:picLocks noChangeAspect="1"/>
          </p:cNvPicPr>
          <p:nvPr/>
        </p:nvPicPr>
        <p:blipFill>
          <a:blip r:embed="rId5">
            <a:grayscl/>
            <a:biLevel thresh="50000"/>
            <a:extLst>
              <a:ext uri="{28A0092B-C50C-407E-A947-70E740481C1C}">
                <a14:useLocalDpi xmlns:a14="http://schemas.microsoft.com/office/drawing/2010/main" val="0"/>
              </a:ext>
            </a:extLst>
          </a:blip>
          <a:srcRect/>
          <a:stretch>
            <a:fillRect/>
          </a:stretch>
        </p:blipFill>
        <p:spPr bwMode="auto">
          <a:xfrm>
            <a:off x="8518525" y="163513"/>
            <a:ext cx="519113"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DC3E6"/>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AE47F50-E316-954F-831A-1DAE0FEDB605}"/>
              </a:ext>
            </a:extLst>
          </p:cNvPr>
          <p:cNvSpPr/>
          <p:nvPr/>
        </p:nvSpPr>
        <p:spPr>
          <a:xfrm>
            <a:off x="257175" y="3557588"/>
            <a:ext cx="8612188" cy="3036887"/>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6" name="Rectangle 15">
            <a:extLst>
              <a:ext uri="{FF2B5EF4-FFF2-40B4-BE49-F238E27FC236}">
                <a16:creationId xmlns:a16="http://schemas.microsoft.com/office/drawing/2014/main" id="{FCE2EAEE-D93C-224D-891A-0932BF38E3BD}"/>
              </a:ext>
            </a:extLst>
          </p:cNvPr>
          <p:cNvSpPr/>
          <p:nvPr/>
        </p:nvSpPr>
        <p:spPr>
          <a:xfrm>
            <a:off x="4718050" y="223838"/>
            <a:ext cx="4151313" cy="3065462"/>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7" name="Rectangle 16">
            <a:extLst>
              <a:ext uri="{FF2B5EF4-FFF2-40B4-BE49-F238E27FC236}">
                <a16:creationId xmlns:a16="http://schemas.microsoft.com/office/drawing/2014/main" id="{A94102E7-B735-1940-8B16-392F4780FBC9}"/>
              </a:ext>
            </a:extLst>
          </p:cNvPr>
          <p:cNvSpPr/>
          <p:nvPr/>
        </p:nvSpPr>
        <p:spPr>
          <a:xfrm>
            <a:off x="257175" y="230188"/>
            <a:ext cx="4151313" cy="3065462"/>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076" name="TextBox 3">
            <a:extLst>
              <a:ext uri="{FF2B5EF4-FFF2-40B4-BE49-F238E27FC236}">
                <a16:creationId xmlns:a16="http://schemas.microsoft.com/office/drawing/2014/main" id="{08238A76-E411-2840-9013-7960B77A756E}"/>
              </a:ext>
            </a:extLst>
          </p:cNvPr>
          <p:cNvSpPr txBox="1">
            <a:spLocks noChangeArrowheads="1"/>
          </p:cNvSpPr>
          <p:nvPr/>
        </p:nvSpPr>
        <p:spPr bwMode="auto">
          <a:xfrm>
            <a:off x="2727463" y="2273445"/>
            <a:ext cx="3689075" cy="2326258"/>
          </a:xfrm>
          <a:prstGeom prst="ellipse">
            <a:avLst/>
          </a:prstGeom>
          <a:solidFill>
            <a:schemeClr val="accent1">
              <a:lumMod val="60000"/>
              <a:lumOff val="40000"/>
            </a:schemeClr>
          </a:solid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Bef>
                <a:spcPct val="0"/>
              </a:spcBef>
              <a:buFontTx/>
              <a:buNone/>
              <a:defRPr/>
            </a:pPr>
            <a:r>
              <a:rPr lang="en-GB" altLang="en-US" dirty="0">
                <a:ln w="15875">
                  <a:solidFill>
                    <a:schemeClr val="tx1"/>
                  </a:solidFill>
                </a:ln>
                <a:solidFill>
                  <a:schemeClr val="bg1"/>
                </a:solidFill>
                <a:latin typeface="ChunkFive Roman" pitchFamily="2" charset="0"/>
                <a:cs typeface="Arial" panose="020B0604020202020204" pitchFamily="34" charset="0"/>
              </a:rPr>
              <a:t>Important </a:t>
            </a:r>
          </a:p>
          <a:p>
            <a:pPr algn="ctr">
              <a:spcBef>
                <a:spcPct val="0"/>
              </a:spcBef>
              <a:buFontTx/>
              <a:buNone/>
              <a:defRPr/>
            </a:pPr>
            <a:r>
              <a:rPr lang="en-GB" altLang="en-US" dirty="0">
                <a:ln w="15875">
                  <a:solidFill>
                    <a:schemeClr val="tx1"/>
                  </a:solidFill>
                </a:ln>
                <a:solidFill>
                  <a:schemeClr val="bg1"/>
                </a:solidFill>
                <a:latin typeface="ChunkFive Roman" pitchFamily="2" charset="0"/>
                <a:cs typeface="Arial" panose="020B0604020202020204" pitchFamily="34" charset="0"/>
              </a:rPr>
              <a:t>Features of a </a:t>
            </a:r>
          </a:p>
          <a:p>
            <a:pPr algn="ctr">
              <a:spcBef>
                <a:spcPct val="0"/>
              </a:spcBef>
              <a:buFontTx/>
              <a:buNone/>
              <a:defRPr/>
            </a:pPr>
            <a:r>
              <a:rPr lang="en-GB" altLang="en-US" dirty="0">
                <a:ln w="15875">
                  <a:solidFill>
                    <a:schemeClr val="tx1"/>
                  </a:solidFill>
                </a:ln>
                <a:solidFill>
                  <a:schemeClr val="bg1"/>
                </a:solidFill>
                <a:latin typeface="ChunkFive Roman" pitchFamily="2" charset="0"/>
                <a:cs typeface="Arial" panose="020B0604020202020204" pitchFamily="34" charset="0"/>
              </a:rPr>
              <a:t>Jewish </a:t>
            </a:r>
          </a:p>
          <a:p>
            <a:pPr algn="ctr">
              <a:spcBef>
                <a:spcPct val="0"/>
              </a:spcBef>
              <a:buFontTx/>
              <a:buNone/>
              <a:defRPr/>
            </a:pPr>
            <a:r>
              <a:rPr lang="en-GB" altLang="en-US" dirty="0">
                <a:ln w="15875">
                  <a:solidFill>
                    <a:schemeClr val="tx1"/>
                  </a:solidFill>
                </a:ln>
                <a:solidFill>
                  <a:schemeClr val="bg1"/>
                </a:solidFill>
                <a:latin typeface="ChunkFive Roman" pitchFamily="2" charset="0"/>
                <a:cs typeface="Arial" panose="020B0604020202020204" pitchFamily="34" charset="0"/>
              </a:rPr>
              <a:t>Synagogue</a:t>
            </a:r>
          </a:p>
        </p:txBody>
      </p:sp>
      <p:grpSp>
        <p:nvGrpSpPr>
          <p:cNvPr id="12295" name="Group 6">
            <a:extLst>
              <a:ext uri="{FF2B5EF4-FFF2-40B4-BE49-F238E27FC236}">
                <a16:creationId xmlns:a16="http://schemas.microsoft.com/office/drawing/2014/main" id="{4B71EB7F-2DA8-0445-83B1-AF38A78F6CF7}"/>
              </a:ext>
            </a:extLst>
          </p:cNvPr>
          <p:cNvGrpSpPr>
            <a:grpSpLocks/>
          </p:cNvGrpSpPr>
          <p:nvPr/>
        </p:nvGrpSpPr>
        <p:grpSpPr bwMode="auto">
          <a:xfrm>
            <a:off x="549275" y="614363"/>
            <a:ext cx="3741738" cy="2119312"/>
            <a:chOff x="2638899" y="493382"/>
            <a:chExt cx="3741814" cy="2119606"/>
          </a:xfrm>
        </p:grpSpPr>
        <p:sp>
          <p:nvSpPr>
            <p:cNvPr id="12303" name="TextBox 7">
              <a:extLst>
                <a:ext uri="{FF2B5EF4-FFF2-40B4-BE49-F238E27FC236}">
                  <a16:creationId xmlns:a16="http://schemas.microsoft.com/office/drawing/2014/main" id="{2D26576C-D99E-0149-98AA-33E727AC6EBD}"/>
                </a:ext>
              </a:extLst>
            </p:cNvPr>
            <p:cNvSpPr txBox="1">
              <a:spLocks noChangeArrowheads="1"/>
            </p:cNvSpPr>
            <p:nvPr/>
          </p:nvSpPr>
          <p:spPr bwMode="auto">
            <a:xfrm>
              <a:off x="4496320" y="582809"/>
              <a:ext cx="1884393" cy="1477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GB" altLang="en-US" sz="1800" dirty="0">
                  <a:latin typeface="Twinkl" panose="02000000000000000000" pitchFamily="2" charset="77"/>
                </a:rPr>
                <a:t>Torah Scrolls</a:t>
              </a:r>
            </a:p>
            <a:p>
              <a:pPr>
                <a:lnSpc>
                  <a:spcPct val="100000"/>
                </a:lnSpc>
                <a:spcBef>
                  <a:spcPct val="0"/>
                </a:spcBef>
                <a:buFontTx/>
                <a:buNone/>
              </a:pPr>
              <a:r>
                <a:rPr lang="en-GB" altLang="en-US" sz="1800" dirty="0">
                  <a:latin typeface="Twinkl" panose="02000000000000000000" pitchFamily="2" charset="77"/>
                </a:rPr>
                <a:t>The scrolls contain the words of the Hebrew Bible. </a:t>
              </a:r>
            </a:p>
          </p:txBody>
        </p:sp>
        <p:pic>
          <p:nvPicPr>
            <p:cNvPr id="12304" name="Picture 1">
              <a:extLst>
                <a:ext uri="{FF2B5EF4-FFF2-40B4-BE49-F238E27FC236}">
                  <a16:creationId xmlns:a16="http://schemas.microsoft.com/office/drawing/2014/main" id="{E847B820-5268-894A-99D3-547E642B44D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204084">
              <a:off x="2638899" y="493382"/>
              <a:ext cx="1704777" cy="211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 name="Group 20">
            <a:extLst>
              <a:ext uri="{FF2B5EF4-FFF2-40B4-BE49-F238E27FC236}">
                <a16:creationId xmlns:a16="http://schemas.microsoft.com/office/drawing/2014/main" id="{F4376F4E-103C-654D-9201-1623131FE442}"/>
              </a:ext>
            </a:extLst>
          </p:cNvPr>
          <p:cNvGrpSpPr>
            <a:grpSpLocks/>
          </p:cNvGrpSpPr>
          <p:nvPr/>
        </p:nvGrpSpPr>
        <p:grpSpPr bwMode="auto">
          <a:xfrm>
            <a:off x="444500" y="3111500"/>
            <a:ext cx="8335963" cy="3344863"/>
            <a:chOff x="186395" y="2870899"/>
            <a:chExt cx="8334678" cy="3344501"/>
          </a:xfrm>
        </p:grpSpPr>
        <p:sp>
          <p:nvSpPr>
            <p:cNvPr id="12301" name="TextBox 7">
              <a:extLst>
                <a:ext uri="{FF2B5EF4-FFF2-40B4-BE49-F238E27FC236}">
                  <a16:creationId xmlns:a16="http://schemas.microsoft.com/office/drawing/2014/main" id="{AE999781-CAB3-414A-B125-0062F9D06995}"/>
                </a:ext>
              </a:extLst>
            </p:cNvPr>
            <p:cNvSpPr txBox="1">
              <a:spLocks noChangeArrowheads="1"/>
            </p:cNvSpPr>
            <p:nvPr/>
          </p:nvSpPr>
          <p:spPr bwMode="auto">
            <a:xfrm>
              <a:off x="3156377" y="4775792"/>
              <a:ext cx="5364696" cy="92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GB" altLang="en-US" sz="1800" dirty="0">
                  <a:latin typeface="Twinkl" panose="02000000000000000000" pitchFamily="2" charset="77"/>
                </a:rPr>
                <a:t>The Eternal Light</a:t>
              </a:r>
            </a:p>
            <a:p>
              <a:pPr>
                <a:lnSpc>
                  <a:spcPct val="100000"/>
                </a:lnSpc>
                <a:spcBef>
                  <a:spcPct val="0"/>
                </a:spcBef>
                <a:buFontTx/>
                <a:buNone/>
              </a:pPr>
              <a:r>
                <a:rPr lang="en-GB" altLang="en-US" sz="1800" dirty="0">
                  <a:latin typeface="Twinkl" panose="02000000000000000000" pitchFamily="2" charset="77"/>
                </a:rPr>
                <a:t>This hangs above the Ark and is always burning to remind everyone that God is always with them.</a:t>
              </a:r>
            </a:p>
          </p:txBody>
        </p:sp>
        <p:pic>
          <p:nvPicPr>
            <p:cNvPr id="23" name="Picture 22">
              <a:extLst>
                <a:ext uri="{FF2B5EF4-FFF2-40B4-BE49-F238E27FC236}">
                  <a16:creationId xmlns:a16="http://schemas.microsoft.com/office/drawing/2014/main" id="{1C1B9C98-6B0A-4A41-A4F5-8D26AD0104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333629">
              <a:off x="186395" y="2870899"/>
              <a:ext cx="2491654" cy="33445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nvGrpSpPr>
          <p:cNvPr id="24" name="Group 23">
            <a:extLst>
              <a:ext uri="{FF2B5EF4-FFF2-40B4-BE49-F238E27FC236}">
                <a16:creationId xmlns:a16="http://schemas.microsoft.com/office/drawing/2014/main" id="{704C8ABF-9869-DC40-BB41-7DC21D25158A}"/>
              </a:ext>
            </a:extLst>
          </p:cNvPr>
          <p:cNvGrpSpPr>
            <a:grpSpLocks/>
          </p:cNvGrpSpPr>
          <p:nvPr/>
        </p:nvGrpSpPr>
        <p:grpSpPr bwMode="auto">
          <a:xfrm>
            <a:off x="4552950" y="365125"/>
            <a:ext cx="4224338" cy="3097580"/>
            <a:chOff x="5125851" y="2253958"/>
            <a:chExt cx="4225493" cy="3097588"/>
          </a:xfrm>
        </p:grpSpPr>
        <p:sp>
          <p:nvSpPr>
            <p:cNvPr id="12299" name="TextBox 7">
              <a:extLst>
                <a:ext uri="{FF2B5EF4-FFF2-40B4-BE49-F238E27FC236}">
                  <a16:creationId xmlns:a16="http://schemas.microsoft.com/office/drawing/2014/main" id="{4BE89450-CCCE-3F49-99B7-129DB93585E8}"/>
                </a:ext>
              </a:extLst>
            </p:cNvPr>
            <p:cNvSpPr txBox="1">
              <a:spLocks noChangeArrowheads="1"/>
            </p:cNvSpPr>
            <p:nvPr/>
          </p:nvSpPr>
          <p:spPr bwMode="auto">
            <a:xfrm>
              <a:off x="6989800" y="3597216"/>
              <a:ext cx="2361544" cy="1754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lnSpc>
                  <a:spcPct val="100000"/>
                </a:lnSpc>
                <a:spcBef>
                  <a:spcPct val="0"/>
                </a:spcBef>
                <a:buFontTx/>
                <a:buNone/>
              </a:pPr>
              <a:r>
                <a:rPr lang="en-GB" altLang="en-US" sz="1800" dirty="0">
                  <a:latin typeface="Twinkl" panose="02000000000000000000" pitchFamily="2" charset="77"/>
                </a:rPr>
                <a:t>Memorial Boards</a:t>
              </a:r>
            </a:p>
            <a:p>
              <a:pPr algn="r">
                <a:lnSpc>
                  <a:spcPct val="100000"/>
                </a:lnSpc>
                <a:spcBef>
                  <a:spcPct val="0"/>
                </a:spcBef>
                <a:buFontTx/>
                <a:buNone/>
              </a:pPr>
              <a:r>
                <a:rPr lang="en-GB" altLang="en-US" sz="1800" dirty="0">
                  <a:latin typeface="Twinkl" panose="02000000000000000000" pitchFamily="2" charset="77"/>
                </a:rPr>
                <a:t>These are boards full of name plates. Each name plate remembers someone who has died. </a:t>
              </a:r>
            </a:p>
          </p:txBody>
        </p:sp>
        <p:pic>
          <p:nvPicPr>
            <p:cNvPr id="26" name="Picture 25">
              <a:extLst>
                <a:ext uri="{FF2B5EF4-FFF2-40B4-BE49-F238E27FC236}">
                  <a16:creationId xmlns:a16="http://schemas.microsoft.com/office/drawing/2014/main" id="{32254894-2498-A747-BB82-74DC5E2EA0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413273">
              <a:off x="5125851" y="2253958"/>
              <a:ext cx="2152108" cy="16140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2298" name="TextBox 5">
            <a:extLst>
              <a:ext uri="{FF2B5EF4-FFF2-40B4-BE49-F238E27FC236}">
                <a16:creationId xmlns:a16="http://schemas.microsoft.com/office/drawing/2014/main" id="{08697DD0-A87E-BC4A-8074-3D2E1AB423CC}"/>
              </a:ext>
            </a:extLst>
          </p:cNvPr>
          <p:cNvSpPr txBox="1">
            <a:spLocks noChangeArrowheads="1"/>
          </p:cNvSpPr>
          <p:nvPr/>
        </p:nvSpPr>
        <p:spPr bwMode="auto">
          <a:xfrm>
            <a:off x="811213" y="6592888"/>
            <a:ext cx="74136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GB" altLang="en-US" sz="800">
                <a:solidFill>
                  <a:schemeClr val="bg1"/>
                </a:solidFill>
                <a:latin typeface="Arial" panose="020B0604020202020204" pitchFamily="34" charset="0"/>
                <a:ea typeface="MS PGothic" panose="020B0600070205080204" pitchFamily="34" charset="-128"/>
                <a:cs typeface="Arial" panose="020B0604020202020204" pitchFamily="34" charset="0"/>
              </a:rPr>
              <a:t>Photo courtesy of GlasgowAmateur (@flickr.com) - granted under creative commons licence - attribution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a:extLst>
              <a:ext uri="{FF2B5EF4-FFF2-40B4-BE49-F238E27FC236}">
                <a16:creationId xmlns:a16="http://schemas.microsoft.com/office/drawing/2014/main" id="{1F059543-F37A-E54A-A9B2-60DDBB5A73E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27388" y="1073150"/>
            <a:ext cx="2333625" cy="32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2783BFD2-74BA-A144-891A-0E20065D567A}"/>
              </a:ext>
            </a:extLst>
          </p:cNvPr>
          <p:cNvSpPr/>
          <p:nvPr/>
        </p:nvSpPr>
        <p:spPr>
          <a:xfrm>
            <a:off x="274638" y="3852863"/>
            <a:ext cx="8572500" cy="2757487"/>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 name="TextBox 3">
            <a:extLst>
              <a:ext uri="{FF2B5EF4-FFF2-40B4-BE49-F238E27FC236}">
                <a16:creationId xmlns:a16="http://schemas.microsoft.com/office/drawing/2014/main" id="{DFB756CD-E8F3-F442-8980-18EFFA4E433A}"/>
              </a:ext>
            </a:extLst>
          </p:cNvPr>
          <p:cNvSpPr txBox="1">
            <a:spLocks noChangeArrowheads="1"/>
          </p:cNvSpPr>
          <p:nvPr/>
        </p:nvSpPr>
        <p:spPr bwMode="auto">
          <a:xfrm>
            <a:off x="-365653" y="391406"/>
            <a:ext cx="9836678" cy="54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Bef>
                <a:spcPct val="0"/>
              </a:spcBef>
              <a:buFontTx/>
              <a:buNone/>
              <a:defRPr/>
            </a:pPr>
            <a:r>
              <a:rPr lang="en-GB" altLang="en-US" sz="3200" dirty="0">
                <a:ln w="15875">
                  <a:solidFill>
                    <a:schemeClr val="tx1"/>
                  </a:solidFill>
                </a:ln>
                <a:solidFill>
                  <a:schemeClr val="bg1"/>
                </a:solidFill>
                <a:latin typeface="ChunkFive Roman" pitchFamily="2" charset="0"/>
                <a:cs typeface="Arial" panose="020B0604020202020204" pitchFamily="34" charset="0"/>
              </a:rPr>
              <a:t>Why do people go to a Jewish Synagogue?</a:t>
            </a:r>
          </a:p>
        </p:txBody>
      </p:sp>
      <p:sp>
        <p:nvSpPr>
          <p:cNvPr id="10248" name="TextBox 16">
            <a:extLst>
              <a:ext uri="{FF2B5EF4-FFF2-40B4-BE49-F238E27FC236}">
                <a16:creationId xmlns:a16="http://schemas.microsoft.com/office/drawing/2014/main" id="{2AAADF1D-0E42-F94C-AD64-668E4C662D96}"/>
              </a:ext>
            </a:extLst>
          </p:cNvPr>
          <p:cNvSpPr txBox="1">
            <a:spLocks noChangeArrowheads="1"/>
          </p:cNvSpPr>
          <p:nvPr/>
        </p:nvSpPr>
        <p:spPr bwMode="auto">
          <a:xfrm>
            <a:off x="363538" y="3987800"/>
            <a:ext cx="80391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GB" altLang="en-US" sz="2000" dirty="0">
                <a:latin typeface="Twinkl" panose="02000000000000000000" pitchFamily="2" charset="77"/>
                <a:ea typeface="Sassoon Infant Rg" pitchFamily="50" charset="0"/>
                <a:cs typeface="Arial" panose="020B0604020202020204" pitchFamily="34" charset="0"/>
              </a:rPr>
              <a:t>People go to the synagogue to worship but also to study. Many synagogues are also community centres where local Jewish people can meet and take part in different activities and events.</a:t>
            </a:r>
          </a:p>
          <a:p>
            <a:pPr>
              <a:lnSpc>
                <a:spcPct val="100000"/>
              </a:lnSpc>
              <a:spcBef>
                <a:spcPct val="0"/>
              </a:spcBef>
              <a:buFont typeface="Arial" panose="020B0604020202020204" pitchFamily="34" charset="0"/>
              <a:buNone/>
            </a:pPr>
            <a:endParaRPr lang="en-GB" altLang="en-US" sz="2000" dirty="0">
              <a:latin typeface="Twinkl" panose="02000000000000000000" pitchFamily="2" charset="77"/>
              <a:ea typeface="Sassoon Infant Rg" pitchFamily="50" charset="0"/>
              <a:cs typeface="Arial" panose="020B0604020202020204" pitchFamily="34" charset="0"/>
            </a:endParaRPr>
          </a:p>
          <a:p>
            <a:pPr>
              <a:lnSpc>
                <a:spcPct val="100000"/>
              </a:lnSpc>
              <a:spcBef>
                <a:spcPct val="0"/>
              </a:spcBef>
              <a:buFont typeface="Arial" panose="020B0604020202020204" pitchFamily="34" charset="0"/>
              <a:buNone/>
            </a:pPr>
            <a:r>
              <a:rPr lang="en-GB" altLang="en-US" sz="2000" dirty="0">
                <a:latin typeface="Twinkl" panose="02000000000000000000" pitchFamily="2" charset="77"/>
                <a:ea typeface="Sassoon Infant Rg" pitchFamily="50" charset="0"/>
                <a:cs typeface="Arial" panose="020B0604020202020204" pitchFamily="34" charset="0"/>
              </a:rPr>
              <a:t>A synagogue is a house of prayer where Jewish people can get together to feel closer to God, and each other.  </a:t>
            </a:r>
          </a:p>
          <a:p>
            <a:pPr>
              <a:lnSpc>
                <a:spcPct val="100000"/>
              </a:lnSpc>
              <a:spcBef>
                <a:spcPct val="0"/>
              </a:spcBef>
              <a:buFont typeface="Arial" panose="020B0604020202020204" pitchFamily="34" charset="0"/>
              <a:buNone/>
            </a:pPr>
            <a:endParaRPr lang="en-GB" altLang="en-US" sz="2000" dirty="0">
              <a:latin typeface="Twinkl" panose="02000000000000000000" pitchFamily="2" charset="77"/>
              <a:ea typeface="Sassoon Infant Rg" pitchFamily="50" charset="0"/>
              <a:cs typeface="Arial" panose="020B0604020202020204" pitchFamily="34" charset="0"/>
            </a:endParaRPr>
          </a:p>
          <a:p>
            <a:pPr>
              <a:lnSpc>
                <a:spcPct val="100000"/>
              </a:lnSpc>
              <a:spcBef>
                <a:spcPct val="0"/>
              </a:spcBef>
              <a:buFont typeface="Arial" panose="020B0604020202020204" pitchFamily="34" charset="0"/>
              <a:buNone/>
            </a:pPr>
            <a:r>
              <a:rPr lang="en-GB" altLang="en-US" sz="2000" dirty="0">
                <a:latin typeface="Twinkl" panose="02000000000000000000" pitchFamily="2" charset="77"/>
                <a:ea typeface="Sassoon Infant Rg" pitchFamily="50" charset="0"/>
                <a:cs typeface="Arial" panose="020B0604020202020204" pitchFamily="34" charset="0"/>
              </a:rPr>
              <a:t>The services are led by a rabbi or a worshipper.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8">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715AF2E-76FB-F74A-A3C4-4F077E2490F5}"/>
              </a:ext>
            </a:extLst>
          </p:cNvPr>
          <p:cNvSpPr/>
          <p:nvPr/>
        </p:nvSpPr>
        <p:spPr>
          <a:xfrm>
            <a:off x="473075" y="495300"/>
            <a:ext cx="8243888" cy="5919788"/>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2292" name="TextBox 16">
            <a:extLst>
              <a:ext uri="{FF2B5EF4-FFF2-40B4-BE49-F238E27FC236}">
                <a16:creationId xmlns:a16="http://schemas.microsoft.com/office/drawing/2014/main" id="{60360DB8-3300-9449-B25F-3C6EB67C0E0E}"/>
              </a:ext>
            </a:extLst>
          </p:cNvPr>
          <p:cNvSpPr txBox="1">
            <a:spLocks noChangeArrowheads="1"/>
          </p:cNvSpPr>
          <p:nvPr/>
        </p:nvSpPr>
        <p:spPr bwMode="auto">
          <a:xfrm>
            <a:off x="531813" y="1576388"/>
            <a:ext cx="7996237"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defRPr/>
            </a:pPr>
            <a:endParaRPr lang="en-GB" altLang="en-US" sz="2000" dirty="0">
              <a:latin typeface="Twinkl" panose="02000000000000000000" pitchFamily="2" charset="77"/>
              <a:ea typeface="Sassoon Infant Rg" panose="02000503030000020003" pitchFamily="50" charset="0"/>
              <a:cs typeface="Arial" panose="020B0604020202020204" pitchFamily="34" charset="0"/>
            </a:endParaRPr>
          </a:p>
          <a:p>
            <a:pPr>
              <a:lnSpc>
                <a:spcPct val="100000"/>
              </a:lnSpc>
              <a:spcBef>
                <a:spcPct val="0"/>
              </a:spcBef>
              <a:defRPr/>
            </a:pPr>
            <a:endParaRPr lang="en-GB" altLang="en-US" sz="2000" dirty="0">
              <a:latin typeface="Twinkl" panose="02000000000000000000" pitchFamily="2" charset="77"/>
              <a:ea typeface="Sassoon Infant Rg" panose="02000503030000020003" pitchFamily="50" charset="0"/>
              <a:cs typeface="Arial" panose="020B0604020202020204" pitchFamily="34" charset="0"/>
            </a:endParaRPr>
          </a:p>
          <a:p>
            <a:pPr>
              <a:lnSpc>
                <a:spcPct val="100000"/>
              </a:lnSpc>
              <a:spcBef>
                <a:spcPct val="0"/>
              </a:spcBef>
              <a:defRPr/>
            </a:pPr>
            <a:endParaRPr lang="en-GB" altLang="en-US" sz="2000" dirty="0">
              <a:latin typeface="Twinkl" panose="02000000000000000000" pitchFamily="2" charset="77"/>
              <a:ea typeface="Sassoon Infant Rg" panose="02000503030000020003" pitchFamily="50" charset="0"/>
              <a:cs typeface="Arial" panose="020B0604020202020204" pitchFamily="34" charset="0"/>
            </a:endParaRPr>
          </a:p>
          <a:p>
            <a:pPr>
              <a:lnSpc>
                <a:spcPct val="100000"/>
              </a:lnSpc>
              <a:spcBef>
                <a:spcPct val="0"/>
              </a:spcBef>
              <a:defRPr/>
            </a:pPr>
            <a:endParaRPr lang="en-GB" altLang="en-US" sz="2000" dirty="0">
              <a:latin typeface="Twinkl" panose="02000000000000000000" pitchFamily="2" charset="77"/>
              <a:ea typeface="Sassoon Infant Rg" panose="02000503030000020003" pitchFamily="50" charset="0"/>
              <a:cs typeface="Arial" panose="020B0604020202020204" pitchFamily="34" charset="0"/>
            </a:endParaRPr>
          </a:p>
          <a:p>
            <a:pPr>
              <a:lnSpc>
                <a:spcPct val="100000"/>
              </a:lnSpc>
              <a:spcBef>
                <a:spcPct val="0"/>
              </a:spcBef>
              <a:defRPr/>
            </a:pPr>
            <a:endParaRPr lang="en-GB" altLang="en-US" sz="2000" dirty="0">
              <a:latin typeface="Twinkl" panose="02000000000000000000" pitchFamily="2" charset="77"/>
              <a:ea typeface="Sassoon Infant Rg" panose="02000503030000020003" pitchFamily="50" charset="0"/>
              <a:cs typeface="Arial" panose="020B0604020202020204" pitchFamily="34" charset="0"/>
            </a:endParaRPr>
          </a:p>
          <a:p>
            <a:pPr marL="0" indent="0">
              <a:lnSpc>
                <a:spcPct val="100000"/>
              </a:lnSpc>
              <a:spcBef>
                <a:spcPct val="0"/>
              </a:spcBef>
              <a:buFont typeface="Arial" panose="020B0604020202020204" pitchFamily="34" charset="0"/>
              <a:buNone/>
              <a:defRPr/>
            </a:pPr>
            <a:r>
              <a:rPr lang="en-GB" altLang="en-US" sz="2000" dirty="0">
                <a:latin typeface="Twinkl" panose="02000000000000000000" pitchFamily="2" charset="77"/>
                <a:ea typeface="Sassoon Infant Rg" panose="02000503030000020003" pitchFamily="50" charset="0"/>
                <a:cs typeface="Arial" panose="020B0604020202020204" pitchFamily="34" charset="0"/>
              </a:rPr>
              <a:t>During the service everyone, except women who aren’t married, must wear a hat to show respect to God; this is called a </a:t>
            </a:r>
            <a:r>
              <a:rPr lang="en-GB" altLang="en-US" sz="2000" dirty="0" err="1">
                <a:latin typeface="Twinkl" panose="02000000000000000000" pitchFamily="2" charset="77"/>
                <a:ea typeface="Sassoon Infant Rg" panose="02000503030000020003" pitchFamily="50" charset="0"/>
                <a:cs typeface="Arial" panose="020B0604020202020204" pitchFamily="34" charset="0"/>
              </a:rPr>
              <a:t>kippah</a:t>
            </a:r>
            <a:r>
              <a:rPr lang="en-GB" altLang="en-US" sz="2000" dirty="0">
                <a:latin typeface="Twinkl" panose="02000000000000000000" pitchFamily="2" charset="77"/>
                <a:ea typeface="Sassoon Infant Rg" panose="02000503030000020003" pitchFamily="50" charset="0"/>
                <a:cs typeface="Arial" panose="020B0604020202020204" pitchFamily="34" charset="0"/>
              </a:rPr>
              <a:t>.</a:t>
            </a:r>
          </a:p>
          <a:p>
            <a:pPr>
              <a:lnSpc>
                <a:spcPct val="100000"/>
              </a:lnSpc>
              <a:spcBef>
                <a:spcPct val="0"/>
              </a:spcBef>
              <a:defRPr/>
            </a:pPr>
            <a:endParaRPr lang="en-GB" altLang="en-US" sz="2000" dirty="0">
              <a:latin typeface="Twinkl" panose="02000000000000000000" pitchFamily="2" charset="77"/>
              <a:ea typeface="Sassoon Infant Rg" panose="02000503030000020003" pitchFamily="50" charset="0"/>
              <a:cs typeface="Arial" panose="020B0604020202020204" pitchFamily="34" charset="0"/>
            </a:endParaRPr>
          </a:p>
          <a:p>
            <a:pPr>
              <a:lnSpc>
                <a:spcPct val="100000"/>
              </a:lnSpc>
              <a:spcBef>
                <a:spcPct val="0"/>
              </a:spcBef>
              <a:defRPr/>
            </a:pPr>
            <a:endParaRPr lang="en-GB" altLang="en-US" sz="2000" dirty="0">
              <a:latin typeface="Twinkl" panose="02000000000000000000" pitchFamily="2" charset="77"/>
              <a:ea typeface="Sassoon Infant Rg" panose="02000503030000020003" pitchFamily="50" charset="0"/>
              <a:cs typeface="Arial" panose="020B0604020202020204" pitchFamily="34" charset="0"/>
            </a:endParaRPr>
          </a:p>
          <a:p>
            <a:pPr>
              <a:lnSpc>
                <a:spcPct val="100000"/>
              </a:lnSpc>
              <a:spcBef>
                <a:spcPct val="0"/>
              </a:spcBef>
              <a:defRPr/>
            </a:pPr>
            <a:endParaRPr lang="en-GB" altLang="en-US" sz="2000" dirty="0">
              <a:latin typeface="Twinkl" panose="02000000000000000000" pitchFamily="2" charset="77"/>
              <a:ea typeface="Sassoon Infant Rg" panose="02000503030000020003" pitchFamily="50" charset="0"/>
              <a:cs typeface="Arial" panose="020B0604020202020204" pitchFamily="34" charset="0"/>
            </a:endParaRPr>
          </a:p>
          <a:p>
            <a:pPr>
              <a:lnSpc>
                <a:spcPct val="100000"/>
              </a:lnSpc>
              <a:spcBef>
                <a:spcPct val="0"/>
              </a:spcBef>
              <a:defRPr/>
            </a:pPr>
            <a:endParaRPr lang="en-GB" altLang="en-US" sz="2000" dirty="0">
              <a:latin typeface="Twinkl" panose="02000000000000000000" pitchFamily="2" charset="77"/>
              <a:ea typeface="Sassoon Infant Rg" panose="02000503030000020003" pitchFamily="50" charset="0"/>
              <a:cs typeface="Arial" panose="020B0604020202020204" pitchFamily="34" charset="0"/>
            </a:endParaRPr>
          </a:p>
          <a:p>
            <a:pPr>
              <a:lnSpc>
                <a:spcPct val="100000"/>
              </a:lnSpc>
              <a:spcBef>
                <a:spcPct val="0"/>
              </a:spcBef>
              <a:defRPr/>
            </a:pPr>
            <a:endParaRPr lang="en-GB" altLang="en-US" sz="2000" dirty="0">
              <a:latin typeface="Twinkl" panose="02000000000000000000" pitchFamily="2" charset="77"/>
              <a:ea typeface="Sassoon Infant Rg" panose="02000503030000020003" pitchFamily="50" charset="0"/>
              <a:cs typeface="Arial" panose="020B0604020202020204" pitchFamily="34" charset="0"/>
            </a:endParaRPr>
          </a:p>
          <a:p>
            <a:pPr>
              <a:lnSpc>
                <a:spcPct val="100000"/>
              </a:lnSpc>
              <a:spcBef>
                <a:spcPct val="0"/>
              </a:spcBef>
              <a:defRPr/>
            </a:pPr>
            <a:endParaRPr lang="en-GB" altLang="en-US" sz="2000" dirty="0">
              <a:latin typeface="Twinkl" panose="02000000000000000000" pitchFamily="2" charset="77"/>
              <a:ea typeface="Sassoon Infant Rg" panose="02000503030000020003" pitchFamily="50" charset="0"/>
              <a:cs typeface="Arial" panose="020B0604020202020204" pitchFamily="34" charset="0"/>
            </a:endParaRPr>
          </a:p>
          <a:p>
            <a:pPr marL="0" indent="0">
              <a:lnSpc>
                <a:spcPct val="100000"/>
              </a:lnSpc>
              <a:spcBef>
                <a:spcPct val="0"/>
              </a:spcBef>
              <a:buFont typeface="Arial" panose="020B0604020202020204" pitchFamily="34" charset="0"/>
              <a:buNone/>
              <a:defRPr/>
            </a:pPr>
            <a:r>
              <a:rPr lang="en-GB" altLang="en-US" sz="2000" dirty="0">
                <a:latin typeface="Twinkl" panose="02000000000000000000" pitchFamily="2" charset="77"/>
                <a:ea typeface="Sassoon Infant Rg" panose="02000503030000020003" pitchFamily="50" charset="0"/>
                <a:cs typeface="Arial" panose="020B0604020202020204" pitchFamily="34" charset="0"/>
              </a:rPr>
              <a:t>Adult men wear a prayer shawl for morning prayer which has fringes along the edge to remind the worshipper to follow God’s way.  </a:t>
            </a:r>
          </a:p>
          <a:p>
            <a:pPr>
              <a:lnSpc>
                <a:spcPct val="100000"/>
              </a:lnSpc>
              <a:spcBef>
                <a:spcPct val="0"/>
              </a:spcBef>
              <a:defRPr/>
            </a:pPr>
            <a:endParaRPr lang="en-GB" altLang="en-US" sz="2000" dirty="0">
              <a:latin typeface="Twinkl" panose="02000000000000000000" pitchFamily="2" charset="77"/>
              <a:ea typeface="Sassoon Infant Rg" panose="02000503030000020003" pitchFamily="50" charset="0"/>
              <a:cs typeface="Arial" panose="020B0604020202020204" pitchFamily="34" charset="0"/>
            </a:endParaRPr>
          </a:p>
          <a:p>
            <a:pPr>
              <a:lnSpc>
                <a:spcPct val="100000"/>
              </a:lnSpc>
              <a:spcBef>
                <a:spcPct val="0"/>
              </a:spcBef>
              <a:defRPr/>
            </a:pPr>
            <a:endParaRPr lang="en-GB" altLang="en-US" sz="2000" dirty="0">
              <a:latin typeface="Twinkl" panose="02000000000000000000" pitchFamily="2" charset="77"/>
              <a:ea typeface="Sassoon Infant Rg" panose="02000503030000020003" pitchFamily="50" charset="0"/>
              <a:cs typeface="Arial" panose="020B0604020202020204" pitchFamily="34" charset="0"/>
            </a:endParaRPr>
          </a:p>
          <a:p>
            <a:pPr>
              <a:lnSpc>
                <a:spcPct val="100000"/>
              </a:lnSpc>
              <a:spcBef>
                <a:spcPct val="0"/>
              </a:spcBef>
              <a:defRPr/>
            </a:pPr>
            <a:endParaRPr lang="en-GB" altLang="en-US" sz="2000" dirty="0">
              <a:latin typeface="Twinkl" panose="02000000000000000000" pitchFamily="2" charset="77"/>
              <a:ea typeface="Sassoon Infant Rg" panose="02000503030000020003" pitchFamily="50" charset="0"/>
              <a:cs typeface="Arial" panose="020B0604020202020204" pitchFamily="34" charset="0"/>
            </a:endParaRPr>
          </a:p>
          <a:p>
            <a:pPr>
              <a:lnSpc>
                <a:spcPct val="100000"/>
              </a:lnSpc>
              <a:spcBef>
                <a:spcPct val="0"/>
              </a:spcBef>
              <a:defRPr/>
            </a:pPr>
            <a:endParaRPr lang="en-GB" altLang="en-US" sz="2000" dirty="0">
              <a:latin typeface="Twinkl" panose="02000000000000000000" pitchFamily="2" charset="77"/>
              <a:ea typeface="Sassoon Infant Rg" panose="02000503030000020003" pitchFamily="50" charset="0"/>
              <a:cs typeface="Arial" panose="020B0604020202020204" pitchFamily="34" charset="0"/>
            </a:endParaRPr>
          </a:p>
        </p:txBody>
      </p:sp>
      <p:sp>
        <p:nvSpPr>
          <p:cNvPr id="2" name="TextBox 3">
            <a:extLst>
              <a:ext uri="{FF2B5EF4-FFF2-40B4-BE49-F238E27FC236}">
                <a16:creationId xmlns:a16="http://schemas.microsoft.com/office/drawing/2014/main" id="{257C6968-4736-A14F-8B60-AD7C21D26819}"/>
              </a:ext>
            </a:extLst>
          </p:cNvPr>
          <p:cNvSpPr txBox="1">
            <a:spLocks noChangeArrowheads="1"/>
          </p:cNvSpPr>
          <p:nvPr/>
        </p:nvSpPr>
        <p:spPr bwMode="auto">
          <a:xfrm>
            <a:off x="1365560" y="720239"/>
            <a:ext cx="6407150" cy="604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Bef>
                <a:spcPct val="0"/>
              </a:spcBef>
              <a:buFontTx/>
              <a:buNone/>
              <a:defRPr/>
            </a:pPr>
            <a:r>
              <a:rPr lang="en-GB" altLang="en-US" sz="3600" dirty="0">
                <a:ln w="15875">
                  <a:solidFill>
                    <a:schemeClr val="tx1"/>
                  </a:solidFill>
                </a:ln>
                <a:solidFill>
                  <a:schemeClr val="bg1"/>
                </a:solidFill>
                <a:latin typeface="ChunkFive Roman" pitchFamily="2" charset="0"/>
                <a:cs typeface="Arial" panose="020B0604020202020204" pitchFamily="34" charset="0"/>
              </a:rPr>
              <a:t>Showing Respect</a:t>
            </a:r>
          </a:p>
        </p:txBody>
      </p:sp>
      <p:pic>
        <p:nvPicPr>
          <p:cNvPr id="15366" name="Picture 2">
            <a:extLst>
              <a:ext uri="{FF2B5EF4-FFF2-40B4-BE49-F238E27FC236}">
                <a16:creationId xmlns:a16="http://schemas.microsoft.com/office/drawing/2014/main" id="{DB5594EB-0EDA-924F-A0E7-0FDA53CE92D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2473355">
            <a:off x="3632200" y="3594100"/>
            <a:ext cx="17954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3">
            <a:extLst>
              <a:ext uri="{FF2B5EF4-FFF2-40B4-BE49-F238E27FC236}">
                <a16:creationId xmlns:a16="http://schemas.microsoft.com/office/drawing/2014/main" id="{941394D3-BC1F-AD49-822C-28A6527F9C2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33813" y="1374775"/>
            <a:ext cx="1139825"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2">
                                            <p:txEl>
                                              <p:pRg st="5" end="5"/>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36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9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build="p"/>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880</TotalTime>
  <Words>468</Words>
  <Application>Microsoft Office PowerPoint</Application>
  <PresentationFormat>On-screen Show (4:3)</PresentationFormat>
  <Paragraphs>59</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Calibri Light</vt:lpstr>
      <vt:lpstr>Twinkl</vt:lpstr>
      <vt:lpstr>ChunkFive Roman</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Twinkl</dc:creator>
  <cp:lastModifiedBy>a.reid@stoneyholme-pri.lancs.sch.uk</cp:lastModifiedBy>
  <cp:revision>150</cp:revision>
  <dcterms:created xsi:type="dcterms:W3CDTF">2014-08-19T09:30:28Z</dcterms:created>
  <dcterms:modified xsi:type="dcterms:W3CDTF">2024-05-29T21:26:21Z</dcterms:modified>
</cp:coreProperties>
</file>